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4" r:id="rId2"/>
    <p:sldId id="277" r:id="rId3"/>
    <p:sldId id="278" r:id="rId4"/>
    <p:sldId id="281" r:id="rId5"/>
    <p:sldId id="279" r:id="rId6"/>
    <p:sldId id="282" r:id="rId7"/>
    <p:sldId id="28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395F9B"/>
    <a:srgbClr val="002060"/>
    <a:srgbClr val="009267"/>
    <a:srgbClr val="27689D"/>
    <a:srgbClr val="009165"/>
    <a:srgbClr val="009167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46BEEB-BEE8-4521-A7AF-A11C8338EF90}" v="64" dt="2023-05-15T17:40:53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10" autoAdjust="0"/>
  </p:normalViewPr>
  <p:slideViewPr>
    <p:cSldViewPr snapToGrid="0">
      <p:cViewPr varScale="1">
        <p:scale>
          <a:sx n="103" d="100"/>
          <a:sy n="103" d="100"/>
        </p:scale>
        <p:origin x="138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CF5CABC0-1630-408B-81A8-AC8D50966E2E}"/>
    <pc:docChg chg="undo redo custSel delSld modSld">
      <pc:chgData name="NESTOR JULIO HERNANDEZ BOCKER" userId="a413b3be1cc3406f" providerId="LiveId" clId="{CF5CABC0-1630-408B-81A8-AC8D50966E2E}" dt="2022-05-16T16:18:52.458" v="105" actId="20577"/>
      <pc:docMkLst>
        <pc:docMk/>
      </pc:docMkLst>
      <pc:sldChg chg="del">
        <pc:chgData name="NESTOR JULIO HERNANDEZ BOCKER" userId="a413b3be1cc3406f" providerId="LiveId" clId="{CF5CABC0-1630-408B-81A8-AC8D50966E2E}" dt="2022-05-16T14:43:21.551" v="0" actId="47"/>
        <pc:sldMkLst>
          <pc:docMk/>
          <pc:sldMk cId="3660792544" sldId="276"/>
        </pc:sldMkLst>
      </pc:sldChg>
      <pc:sldChg chg="addSp delSp modSp mod">
        <pc:chgData name="NESTOR JULIO HERNANDEZ BOCKER" userId="a413b3be1cc3406f" providerId="LiveId" clId="{CF5CABC0-1630-408B-81A8-AC8D50966E2E}" dt="2022-05-16T15:34:02.432" v="86" actId="1036"/>
        <pc:sldMkLst>
          <pc:docMk/>
          <pc:sldMk cId="3937330767" sldId="277"/>
        </pc:sldMkLst>
        <pc:spChg chg="mod">
          <ac:chgData name="NESTOR JULIO HERNANDEZ BOCKER" userId="a413b3be1cc3406f" providerId="LiveId" clId="{CF5CABC0-1630-408B-81A8-AC8D50966E2E}" dt="2022-05-16T15:19:26.329" v="23" actId="20577"/>
          <ac:spMkLst>
            <pc:docMk/>
            <pc:sldMk cId="3937330767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CF5CABC0-1630-408B-81A8-AC8D50966E2E}" dt="2022-05-16T15:34:02.432" v="86" actId="1036"/>
          <ac:spMkLst>
            <pc:docMk/>
            <pc:sldMk cId="3937330767" sldId="277"/>
            <ac:spMk id="12" creationId="{74932D7E-9E1F-417F-92BA-FF90C53902EF}"/>
          </ac:spMkLst>
        </pc:spChg>
        <pc:graphicFrameChg chg="add mod">
          <ac:chgData name="NESTOR JULIO HERNANDEZ BOCKER" userId="a413b3be1cc3406f" providerId="LiveId" clId="{CF5CABC0-1630-408B-81A8-AC8D50966E2E}" dt="2022-05-16T15:33:54.440" v="72" actId="1036"/>
          <ac:graphicFrameMkLst>
            <pc:docMk/>
            <pc:sldMk cId="3937330767" sldId="277"/>
            <ac:graphicFrameMk id="10" creationId="{57CD1666-84E4-4E0E-AE25-C63443BFCB47}"/>
          </ac:graphicFrameMkLst>
        </pc:graphicFrameChg>
        <pc:graphicFrameChg chg="del">
          <ac:chgData name="NESTOR JULIO HERNANDEZ BOCKER" userId="a413b3be1cc3406f" providerId="LiveId" clId="{CF5CABC0-1630-408B-81A8-AC8D50966E2E}" dt="2022-05-16T15:27:23.301" v="24" actId="478"/>
          <ac:graphicFrameMkLst>
            <pc:docMk/>
            <pc:sldMk cId="3937330767" sldId="277"/>
            <ac:graphicFrameMk id="15" creationId="{57CD1666-84E4-4E0E-AE25-C63443BFCB47}"/>
          </ac:graphicFrameMkLst>
        </pc:graphicFrameChg>
      </pc:sldChg>
      <pc:sldChg chg="addSp delSp modSp mod">
        <pc:chgData name="NESTOR JULIO HERNANDEZ BOCKER" userId="a413b3be1cc3406f" providerId="LiveId" clId="{CF5CABC0-1630-408B-81A8-AC8D50966E2E}" dt="2022-05-16T15:15:15.763" v="20" actId="255"/>
        <pc:sldMkLst>
          <pc:docMk/>
          <pc:sldMk cId="2435577994" sldId="278"/>
        </pc:sldMkLst>
        <pc:graphicFrameChg chg="add del">
          <ac:chgData name="NESTOR JULIO HERNANDEZ BOCKER" userId="a413b3be1cc3406f" providerId="LiveId" clId="{CF5CABC0-1630-408B-81A8-AC8D50966E2E}" dt="2022-05-16T15:15:10.599" v="18" actId="478"/>
          <ac:graphicFrameMkLst>
            <pc:docMk/>
            <pc:sldMk cId="2435577994" sldId="278"/>
            <ac:graphicFrameMk id="10" creationId="{00000000-0008-0000-0100-000004000000}"/>
          </ac:graphicFrameMkLst>
        </pc:graphicFrameChg>
        <pc:graphicFrameChg chg="add mod">
          <ac:chgData name="NESTOR JULIO HERNANDEZ BOCKER" userId="a413b3be1cc3406f" providerId="LiveId" clId="{CF5CABC0-1630-408B-81A8-AC8D50966E2E}" dt="2022-05-16T15:15:15.763" v="20" actId="255"/>
          <ac:graphicFrameMkLst>
            <pc:docMk/>
            <pc:sldMk cId="2435577994" sldId="278"/>
            <ac:graphicFrameMk id="11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CF5CABC0-1630-408B-81A8-AC8D50966E2E}" dt="2022-05-16T16:18:52.458" v="105" actId="20577"/>
        <pc:sldMkLst>
          <pc:docMk/>
          <pc:sldMk cId="388765939" sldId="279"/>
        </pc:sldMkLst>
        <pc:spChg chg="mod">
          <ac:chgData name="NESTOR JULIO HERNANDEZ BOCKER" userId="a413b3be1cc3406f" providerId="LiveId" clId="{CF5CABC0-1630-408B-81A8-AC8D50966E2E}" dt="2022-05-16T16:18:52.458" v="105" actId="20577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CF5CABC0-1630-408B-81A8-AC8D50966E2E}" dt="2022-05-16T16:14:23.730" v="101" actId="6549"/>
          <ac:spMkLst>
            <pc:docMk/>
            <pc:sldMk cId="388765939" sldId="279"/>
            <ac:spMk id="11" creationId="{029F37B6-FA62-4FD6-98CC-194902F4CC35}"/>
          </ac:spMkLst>
        </pc:spChg>
        <pc:graphicFrameChg chg="del">
          <ac:chgData name="NESTOR JULIO HERNANDEZ BOCKER" userId="a413b3be1cc3406f" providerId="LiveId" clId="{CF5CABC0-1630-408B-81A8-AC8D50966E2E}" dt="2022-05-16T16:17:50.304" v="102" actId="478"/>
          <ac:graphicFrameMkLst>
            <pc:docMk/>
            <pc:sldMk cId="388765939" sldId="279"/>
            <ac:graphicFrameMk id="13" creationId="{571C94ED-79D5-4A6D-BCD5-6B381F2F3ACF}"/>
          </ac:graphicFrameMkLst>
        </pc:graphicFrameChg>
        <pc:graphicFrameChg chg="add mod">
          <ac:chgData name="NESTOR JULIO HERNANDEZ BOCKER" userId="a413b3be1cc3406f" providerId="LiveId" clId="{CF5CABC0-1630-408B-81A8-AC8D50966E2E}" dt="2022-05-16T16:18:38.557" v="103"/>
          <ac:graphicFrameMkLst>
            <pc:docMk/>
            <pc:sldMk cId="388765939" sldId="279"/>
            <ac:graphicFrameMk id="14" creationId="{A177E9CE-5E1A-B7ED-F490-6FEB261C2D72}"/>
          </ac:graphicFrameMkLst>
        </pc:graphicFrameChg>
      </pc:sldChg>
      <pc:sldChg chg="addSp delSp modSp mod">
        <pc:chgData name="NESTOR JULIO HERNANDEZ BOCKER" userId="a413b3be1cc3406f" providerId="LiveId" clId="{CF5CABC0-1630-408B-81A8-AC8D50966E2E}" dt="2022-05-16T15:49:34.863" v="92" actId="20577"/>
        <pc:sldMkLst>
          <pc:docMk/>
          <pc:sldMk cId="1081735659" sldId="281"/>
        </pc:sldMkLst>
        <pc:spChg chg="mod">
          <ac:chgData name="NESTOR JULIO HERNANDEZ BOCKER" userId="a413b3be1cc3406f" providerId="LiveId" clId="{CF5CABC0-1630-408B-81A8-AC8D50966E2E}" dt="2022-05-16T15:49:28.006" v="90" actId="20577"/>
          <ac:spMkLst>
            <pc:docMk/>
            <pc:sldMk cId="1081735659" sldId="281"/>
            <ac:spMk id="8" creationId="{39859359-D35B-3B4A-9B7A-4F41EF0AFBA5}"/>
          </ac:spMkLst>
        </pc:spChg>
        <pc:spChg chg="mod">
          <ac:chgData name="NESTOR JULIO HERNANDEZ BOCKER" userId="a413b3be1cc3406f" providerId="LiveId" clId="{CF5CABC0-1630-408B-81A8-AC8D50966E2E}" dt="2022-05-16T15:49:34.863" v="92" actId="20577"/>
          <ac:spMkLst>
            <pc:docMk/>
            <pc:sldMk cId="1081735659" sldId="281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CF5CABC0-1630-408B-81A8-AC8D50966E2E}" dt="2022-05-16T15:49:12.934" v="88"/>
          <ac:graphicFrameMkLst>
            <pc:docMk/>
            <pc:sldMk cId="1081735659" sldId="281"/>
            <ac:graphicFrameMk id="10" creationId="{00000000-0008-0000-0000-000012000000}"/>
          </ac:graphicFrameMkLst>
        </pc:graphicFrameChg>
        <pc:graphicFrameChg chg="del">
          <ac:chgData name="NESTOR JULIO HERNANDEZ BOCKER" userId="a413b3be1cc3406f" providerId="LiveId" clId="{CF5CABC0-1630-408B-81A8-AC8D50966E2E}" dt="2022-05-16T15:49:06.981" v="87" actId="478"/>
          <ac:graphicFrameMkLst>
            <pc:docMk/>
            <pc:sldMk cId="1081735659" sldId="281"/>
            <ac:graphicFrameMk id="11" creationId="{00000000-0008-0000-0000-000012000000}"/>
          </ac:graphicFrameMkLst>
        </pc:graphicFrameChg>
      </pc:sldChg>
      <pc:sldChg chg="del">
        <pc:chgData name="NESTOR JULIO HERNANDEZ BOCKER" userId="a413b3be1cc3406f" providerId="LiveId" clId="{CF5CABC0-1630-408B-81A8-AC8D50966E2E}" dt="2022-05-16T14:43:22.440" v="1" actId="47"/>
        <pc:sldMkLst>
          <pc:docMk/>
          <pc:sldMk cId="741103365" sldId="283"/>
        </pc:sldMkLst>
      </pc:sldChg>
      <pc:sldChg chg="modSp mod">
        <pc:chgData name="NESTOR JULIO HERNANDEZ BOCKER" userId="a413b3be1cc3406f" providerId="LiveId" clId="{CF5CABC0-1630-408B-81A8-AC8D50966E2E}" dt="2022-05-16T14:43:42.341" v="11" actId="20577"/>
        <pc:sldMkLst>
          <pc:docMk/>
          <pc:sldMk cId="4253003800" sldId="284"/>
        </pc:sldMkLst>
        <pc:spChg chg="mod">
          <ac:chgData name="NESTOR JULIO HERNANDEZ BOCKER" userId="a413b3be1cc3406f" providerId="LiveId" clId="{CF5CABC0-1630-408B-81A8-AC8D50966E2E}" dt="2022-05-16T14:43:33.654" v="6" actId="20577"/>
          <ac:spMkLst>
            <pc:docMk/>
            <pc:sldMk cId="4253003800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CF5CABC0-1630-408B-81A8-AC8D50966E2E}" dt="2022-05-16T14:43:42.341" v="11" actId="20577"/>
          <ac:spMkLst>
            <pc:docMk/>
            <pc:sldMk cId="4253003800" sldId="284"/>
            <ac:spMk id="6" creationId="{00000000-0000-0000-0000-000000000000}"/>
          </ac:spMkLst>
        </pc:spChg>
      </pc:sldChg>
      <pc:sldChg chg="del">
        <pc:chgData name="NESTOR JULIO HERNANDEZ BOCKER" userId="a413b3be1cc3406f" providerId="LiveId" clId="{CF5CABC0-1630-408B-81A8-AC8D50966E2E}" dt="2022-05-16T14:43:23.019" v="2" actId="47"/>
        <pc:sldMkLst>
          <pc:docMk/>
          <pc:sldMk cId="756480117" sldId="285"/>
        </pc:sldMkLst>
      </pc:sldChg>
      <pc:sldChg chg="del">
        <pc:chgData name="NESTOR JULIO HERNANDEZ BOCKER" userId="a413b3be1cc3406f" providerId="LiveId" clId="{CF5CABC0-1630-408B-81A8-AC8D50966E2E}" dt="2022-05-16T14:43:23.511" v="3" actId="47"/>
        <pc:sldMkLst>
          <pc:docMk/>
          <pc:sldMk cId="3419816737" sldId="286"/>
        </pc:sldMkLst>
      </pc:sldChg>
      <pc:sldChg chg="del">
        <pc:chgData name="NESTOR JULIO HERNANDEZ BOCKER" userId="a413b3be1cc3406f" providerId="LiveId" clId="{CF5CABC0-1630-408B-81A8-AC8D50966E2E}" dt="2022-05-16T14:43:24.960" v="4" actId="47"/>
        <pc:sldMkLst>
          <pc:docMk/>
          <pc:sldMk cId="3830290674" sldId="288"/>
        </pc:sldMkLst>
      </pc:sldChg>
    </pc:docChg>
  </pc:docChgLst>
  <pc:docChgLst>
    <pc:chgData name="NESTOR JULIO HERNANDEZ BOCKER" userId="a413b3be1cc3406f" providerId="LiveId" clId="{BF46BEEB-BEE8-4521-A7AF-A11C8338EF90}"/>
    <pc:docChg chg="undo redo custSel modSld">
      <pc:chgData name="NESTOR JULIO HERNANDEZ BOCKER" userId="a413b3be1cc3406f" providerId="LiveId" clId="{BF46BEEB-BEE8-4521-A7AF-A11C8338EF90}" dt="2023-05-15T17:51:09.941" v="503" actId="1036"/>
      <pc:docMkLst>
        <pc:docMk/>
      </pc:docMkLst>
      <pc:sldChg chg="modSp mod">
        <pc:chgData name="NESTOR JULIO HERNANDEZ BOCKER" userId="a413b3be1cc3406f" providerId="LiveId" clId="{BF46BEEB-BEE8-4521-A7AF-A11C8338EF90}" dt="2023-05-15T16:11:54.097" v="88" actId="20577"/>
        <pc:sldMkLst>
          <pc:docMk/>
          <pc:sldMk cId="1714585994" sldId="264"/>
        </pc:sldMkLst>
        <pc:spChg chg="mod">
          <ac:chgData name="NESTOR JULIO HERNANDEZ BOCKER" userId="a413b3be1cc3406f" providerId="LiveId" clId="{BF46BEEB-BEE8-4521-A7AF-A11C8338EF90}" dt="2023-05-15T16:11:54.097" v="88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BF46BEEB-BEE8-4521-A7AF-A11C8338EF90}" dt="2023-05-15T17:27:46.511" v="120" actId="6549"/>
        <pc:sldMkLst>
          <pc:docMk/>
          <pc:sldMk cId="3937330767" sldId="277"/>
        </pc:sldMkLst>
        <pc:spChg chg="mod">
          <ac:chgData name="NESTOR JULIO HERNANDEZ BOCKER" userId="a413b3be1cc3406f" providerId="LiveId" clId="{BF46BEEB-BEE8-4521-A7AF-A11C8338EF90}" dt="2023-05-15T16:08:03.410" v="17" actId="20577"/>
          <ac:spMkLst>
            <pc:docMk/>
            <pc:sldMk cId="3937330767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BF46BEEB-BEE8-4521-A7AF-A11C8338EF90}" dt="2023-05-15T17:27:46.511" v="120" actId="6549"/>
          <ac:spMkLst>
            <pc:docMk/>
            <pc:sldMk cId="3937330767" sldId="277"/>
            <ac:spMk id="13" creationId="{00000000-0000-0000-0000-000000000000}"/>
          </ac:spMkLst>
        </pc:spChg>
        <pc:graphicFrameChg chg="add mod">
          <ac:chgData name="NESTOR JULIO HERNANDEZ BOCKER" userId="a413b3be1cc3406f" providerId="LiveId" clId="{BF46BEEB-BEE8-4521-A7AF-A11C8338EF90}" dt="2023-05-15T17:27:30.996" v="117"/>
          <ac:graphicFrameMkLst>
            <pc:docMk/>
            <pc:sldMk cId="3937330767" sldId="277"/>
            <ac:graphicFrameMk id="3" creationId="{ED2FC700-D4FF-4320-AF7E-DF54380F3ED1}"/>
          </ac:graphicFrameMkLst>
        </pc:graphicFrameChg>
        <pc:graphicFrameChg chg="del">
          <ac:chgData name="NESTOR JULIO HERNANDEZ BOCKER" userId="a413b3be1cc3406f" providerId="LiveId" clId="{BF46BEEB-BEE8-4521-A7AF-A11C8338EF90}" dt="2023-05-15T17:27:25.955" v="116" actId="478"/>
          <ac:graphicFrameMkLst>
            <pc:docMk/>
            <pc:sldMk cId="3937330767" sldId="277"/>
            <ac:graphicFrameMk id="4" creationId="{A85DC05B-44D7-4541-8B4B-41C5CE0066EA}"/>
          </ac:graphicFrameMkLst>
        </pc:graphicFrameChg>
      </pc:sldChg>
      <pc:sldChg chg="addSp delSp modSp mod">
        <pc:chgData name="NESTOR JULIO HERNANDEZ BOCKER" userId="a413b3be1cc3406f" providerId="LiveId" clId="{BF46BEEB-BEE8-4521-A7AF-A11C8338EF90}" dt="2023-05-15T17:51:09.941" v="503" actId="1036"/>
        <pc:sldMkLst>
          <pc:docMk/>
          <pc:sldMk cId="2435577994" sldId="278"/>
        </pc:sldMkLst>
        <pc:spChg chg="mod">
          <ac:chgData name="NESTOR JULIO HERNANDEZ BOCKER" userId="a413b3be1cc3406f" providerId="LiveId" clId="{BF46BEEB-BEE8-4521-A7AF-A11C8338EF90}" dt="2023-05-15T16:09:10.981" v="33" actId="20577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BF46BEEB-BEE8-4521-A7AF-A11C8338EF90}" dt="2023-05-15T17:28:50.730" v="136" actId="113"/>
          <ac:spMkLst>
            <pc:docMk/>
            <pc:sldMk cId="2435577994" sldId="278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BF46BEEB-BEE8-4521-A7AF-A11C8338EF90}" dt="2023-05-15T17:51:09.941" v="503" actId="1036"/>
          <ac:graphicFrameMkLst>
            <pc:docMk/>
            <pc:sldMk cId="2435577994" sldId="278"/>
            <ac:graphicFrameMk id="3" creationId="{CA40335A-DC49-4BC0-A813-6259B7A3CCF0}"/>
          </ac:graphicFrameMkLst>
        </pc:graphicFrameChg>
        <pc:graphicFrameChg chg="del">
          <ac:chgData name="NESTOR JULIO HERNANDEZ BOCKER" userId="a413b3be1cc3406f" providerId="LiveId" clId="{BF46BEEB-BEE8-4521-A7AF-A11C8338EF90}" dt="2023-05-15T17:27:58.285" v="121" actId="478"/>
          <ac:graphicFrameMkLst>
            <pc:docMk/>
            <pc:sldMk cId="2435577994" sldId="278"/>
            <ac:graphicFrameMk id="4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BF46BEEB-BEE8-4521-A7AF-A11C8338EF90}" dt="2023-05-15T17:40:53.119" v="496"/>
        <pc:sldMkLst>
          <pc:docMk/>
          <pc:sldMk cId="388765939" sldId="279"/>
        </pc:sldMkLst>
        <pc:spChg chg="mod">
          <ac:chgData name="NESTOR JULIO HERNANDEZ BOCKER" userId="a413b3be1cc3406f" providerId="LiveId" clId="{BF46BEEB-BEE8-4521-A7AF-A11C8338EF90}" dt="2023-05-15T16:10:46.307" v="56" actId="20577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BF46BEEB-BEE8-4521-A7AF-A11C8338EF90}" dt="2023-05-15T16:10:55.756" v="60" actId="20577"/>
          <ac:spMkLst>
            <pc:docMk/>
            <pc:sldMk cId="388765939" sldId="279"/>
            <ac:spMk id="11" creationId="{029F37B6-FA62-4FD6-98CC-194902F4CC35}"/>
          </ac:spMkLst>
        </pc:spChg>
        <pc:spChg chg="mod">
          <ac:chgData name="NESTOR JULIO HERNANDEZ BOCKER" userId="a413b3be1cc3406f" providerId="LiveId" clId="{BF46BEEB-BEE8-4521-A7AF-A11C8338EF90}" dt="2023-05-15T16:11:03.692" v="63" actId="20577"/>
          <ac:spMkLst>
            <pc:docMk/>
            <pc:sldMk cId="388765939" sldId="279"/>
            <ac:spMk id="12" creationId="{0DF29B7F-5F33-4465-A4FF-DE10DD250E42}"/>
          </ac:spMkLst>
        </pc:spChg>
        <pc:graphicFrameChg chg="add mod">
          <ac:chgData name="NESTOR JULIO HERNANDEZ BOCKER" userId="a413b3be1cc3406f" providerId="LiveId" clId="{BF46BEEB-BEE8-4521-A7AF-A11C8338EF90}" dt="2023-05-15T17:40:53.119" v="496"/>
          <ac:graphicFrameMkLst>
            <pc:docMk/>
            <pc:sldMk cId="388765939" sldId="279"/>
            <ac:graphicFrameMk id="3" creationId="{D9FA4010-C764-45FC-8325-9C67BC852BF3}"/>
          </ac:graphicFrameMkLst>
        </pc:graphicFrameChg>
        <pc:graphicFrameChg chg="add mod">
          <ac:chgData name="NESTOR JULIO HERNANDEZ BOCKER" userId="a413b3be1cc3406f" providerId="LiveId" clId="{BF46BEEB-BEE8-4521-A7AF-A11C8338EF90}" dt="2023-05-15T17:32:18.829" v="431"/>
          <ac:graphicFrameMkLst>
            <pc:docMk/>
            <pc:sldMk cId="388765939" sldId="279"/>
            <ac:graphicFrameMk id="4" creationId="{1D301FCC-B544-43CF-8712-CB09BF8D2949}"/>
          </ac:graphicFrameMkLst>
        </pc:graphicFrameChg>
        <pc:graphicFrameChg chg="del">
          <ac:chgData name="NESTOR JULIO HERNANDEZ BOCKER" userId="a413b3be1cc3406f" providerId="LiveId" clId="{BF46BEEB-BEE8-4521-A7AF-A11C8338EF90}" dt="2023-05-15T17:31:21.605" v="147" actId="478"/>
          <ac:graphicFrameMkLst>
            <pc:docMk/>
            <pc:sldMk cId="388765939" sldId="279"/>
            <ac:graphicFrameMk id="5" creationId="{D006ADF7-838D-4D33-A092-167EC104DC58}"/>
          </ac:graphicFrameMkLst>
        </pc:graphicFrameChg>
        <pc:graphicFrameChg chg="del">
          <ac:chgData name="NESTOR JULIO HERNANDEZ BOCKER" userId="a413b3be1cc3406f" providerId="LiveId" clId="{BF46BEEB-BEE8-4521-A7AF-A11C8338EF90}" dt="2023-05-15T17:31:56.223" v="302" actId="478"/>
          <ac:graphicFrameMkLst>
            <pc:docMk/>
            <pc:sldMk cId="388765939" sldId="279"/>
            <ac:graphicFrameMk id="6" creationId="{10D4DBE8-E490-409E-B072-8034294825C3}"/>
          </ac:graphicFrameMkLst>
        </pc:graphicFrameChg>
      </pc:sldChg>
      <pc:sldChg chg="addSp delSp modSp mod">
        <pc:chgData name="NESTOR JULIO HERNANDEZ BOCKER" userId="a413b3be1cc3406f" providerId="LiveId" clId="{BF46BEEB-BEE8-4521-A7AF-A11C8338EF90}" dt="2023-05-15T17:31:08.084" v="146" actId="207"/>
        <pc:sldMkLst>
          <pc:docMk/>
          <pc:sldMk cId="1081735659" sldId="281"/>
        </pc:sldMkLst>
        <pc:spChg chg="mod">
          <ac:chgData name="NESTOR JULIO HERNANDEZ BOCKER" userId="a413b3be1cc3406f" providerId="LiveId" clId="{BF46BEEB-BEE8-4521-A7AF-A11C8338EF90}" dt="2023-05-15T16:09:47.717" v="42" actId="20577"/>
          <ac:spMkLst>
            <pc:docMk/>
            <pc:sldMk cId="1081735659" sldId="281"/>
            <ac:spMk id="8" creationId="{39859359-D35B-3B4A-9B7A-4F41EF0AFBA5}"/>
          </ac:spMkLst>
        </pc:spChg>
        <pc:spChg chg="mod">
          <ac:chgData name="NESTOR JULIO HERNANDEZ BOCKER" userId="a413b3be1cc3406f" providerId="LiveId" clId="{BF46BEEB-BEE8-4521-A7AF-A11C8338EF90}" dt="2023-05-15T17:29:54.180" v="143" actId="113"/>
          <ac:spMkLst>
            <pc:docMk/>
            <pc:sldMk cId="1081735659" sldId="281"/>
            <ac:spMk id="12" creationId="{C0E1B2BA-AAD4-404C-8A99-F59E17F38263}"/>
          </ac:spMkLst>
        </pc:spChg>
        <pc:graphicFrameChg chg="add del">
          <ac:chgData name="NESTOR JULIO HERNANDEZ BOCKER" userId="a413b3be1cc3406f" providerId="LiveId" clId="{BF46BEEB-BEE8-4521-A7AF-A11C8338EF90}" dt="2023-05-15T17:29:16.615" v="139" actId="478"/>
          <ac:graphicFrameMkLst>
            <pc:docMk/>
            <pc:sldMk cId="1081735659" sldId="281"/>
            <ac:graphicFrameMk id="3" creationId="{7F1D7779-61D2-41AF-B183-BC636CBF86A8}"/>
          </ac:graphicFrameMkLst>
        </pc:graphicFrameChg>
        <pc:graphicFrameChg chg="add mod">
          <ac:chgData name="NESTOR JULIO HERNANDEZ BOCKER" userId="a413b3be1cc3406f" providerId="LiveId" clId="{BF46BEEB-BEE8-4521-A7AF-A11C8338EF90}" dt="2023-05-15T17:31:08.084" v="146" actId="207"/>
          <ac:graphicFrameMkLst>
            <pc:docMk/>
            <pc:sldMk cId="1081735659" sldId="281"/>
            <ac:graphicFrameMk id="4" creationId="{B758E650-8C01-4DF1-B382-184FEE6EF943}"/>
          </ac:graphicFrameMkLst>
        </pc:graphicFrameChg>
      </pc:sldChg>
      <pc:sldChg chg="addSp delSp modSp mod">
        <pc:chgData name="NESTOR JULIO HERNANDEZ BOCKER" userId="a413b3be1cc3406f" providerId="LiveId" clId="{BF46BEEB-BEE8-4521-A7AF-A11C8338EF90}" dt="2023-05-15T17:33:41.855" v="447" actId="1036"/>
        <pc:sldMkLst>
          <pc:docMk/>
          <pc:sldMk cId="3805514638" sldId="282"/>
        </pc:sldMkLst>
        <pc:spChg chg="mod">
          <ac:chgData name="NESTOR JULIO HERNANDEZ BOCKER" userId="a413b3be1cc3406f" providerId="LiveId" clId="{BF46BEEB-BEE8-4521-A7AF-A11C8338EF90}" dt="2023-05-15T16:11:24.470" v="73" actId="6549"/>
          <ac:spMkLst>
            <pc:docMk/>
            <pc:sldMk cId="3805514638" sldId="282"/>
            <ac:spMk id="8" creationId="{39859359-D35B-3B4A-9B7A-4F41EF0AFBA5}"/>
          </ac:spMkLst>
        </pc:spChg>
        <pc:graphicFrameChg chg="del">
          <ac:chgData name="NESTOR JULIO HERNANDEZ BOCKER" userId="a413b3be1cc3406f" providerId="LiveId" clId="{BF46BEEB-BEE8-4521-A7AF-A11C8338EF90}" dt="2023-05-15T17:33:24.886" v="432" actId="478"/>
          <ac:graphicFrameMkLst>
            <pc:docMk/>
            <pc:sldMk cId="3805514638" sldId="282"/>
            <ac:graphicFrameMk id="3" creationId="{B4CA12A8-EAB6-483B-9B18-B18DBA456877}"/>
          </ac:graphicFrameMkLst>
        </pc:graphicFrameChg>
        <pc:graphicFrameChg chg="add mod">
          <ac:chgData name="NESTOR JULIO HERNANDEZ BOCKER" userId="a413b3be1cc3406f" providerId="LiveId" clId="{BF46BEEB-BEE8-4521-A7AF-A11C8338EF90}" dt="2023-05-15T17:33:41.855" v="447" actId="1036"/>
          <ac:graphicFrameMkLst>
            <pc:docMk/>
            <pc:sldMk cId="3805514638" sldId="282"/>
            <ac:graphicFrameMk id="4" creationId="{9E417E94-470E-4993-84D6-4A2D94154A94}"/>
          </ac:graphicFrameMkLst>
        </pc:graphicFrameChg>
      </pc:sldChg>
      <pc:sldChg chg="modSp mod">
        <pc:chgData name="NESTOR JULIO HERNANDEZ BOCKER" userId="a413b3be1cc3406f" providerId="LiveId" clId="{BF46BEEB-BEE8-4521-A7AF-A11C8338EF90}" dt="2023-05-15T16:07:44.417" v="7" actId="20577"/>
        <pc:sldMkLst>
          <pc:docMk/>
          <pc:sldMk cId="4253003800" sldId="284"/>
        </pc:sldMkLst>
        <pc:spChg chg="mod">
          <ac:chgData name="NESTOR JULIO HERNANDEZ BOCKER" userId="a413b3be1cc3406f" providerId="LiveId" clId="{BF46BEEB-BEE8-4521-A7AF-A11C8338EF90}" dt="2023-05-15T16:07:33.709" v="2" actId="20577"/>
          <ac:spMkLst>
            <pc:docMk/>
            <pc:sldMk cId="4253003800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BF46BEEB-BEE8-4521-A7AF-A11C8338EF90}" dt="2023-05-15T16:07:44.417" v="7" actId="20577"/>
          <ac:spMkLst>
            <pc:docMk/>
            <pc:sldMk cId="4253003800" sldId="28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F46BEEB-BEE8-4521-A7AF-A11C8338EF90}" dt="2023-05-15T17:43:02.003" v="499" actId="20577"/>
        <pc:sldMkLst>
          <pc:docMk/>
          <pc:sldMk cId="1200421848" sldId="285"/>
        </pc:sldMkLst>
        <pc:spChg chg="mod">
          <ac:chgData name="NESTOR JULIO HERNANDEZ BOCKER" userId="a413b3be1cc3406f" providerId="LiveId" clId="{BF46BEEB-BEE8-4521-A7AF-A11C8338EF90}" dt="2023-05-15T16:11:35.857" v="79" actId="20577"/>
          <ac:spMkLst>
            <pc:docMk/>
            <pc:sldMk cId="1200421848" sldId="285"/>
            <ac:spMk id="8" creationId="{39859359-D35B-3B4A-9B7A-4F41EF0AFBA5}"/>
          </ac:spMkLst>
        </pc:spChg>
        <pc:spChg chg="mod">
          <ac:chgData name="NESTOR JULIO HERNANDEZ BOCKER" userId="a413b3be1cc3406f" providerId="LiveId" clId="{BF46BEEB-BEE8-4521-A7AF-A11C8338EF90}" dt="2023-05-15T17:43:02.003" v="499" actId="20577"/>
          <ac:spMkLst>
            <pc:docMk/>
            <pc:sldMk cId="1200421848" sldId="285"/>
            <ac:spMk id="13" creationId="{00000000-0000-0000-0000-000000000000}"/>
          </ac:spMkLst>
        </pc:spChg>
        <pc:graphicFrameChg chg="add mod">
          <ac:chgData name="NESTOR JULIO HERNANDEZ BOCKER" userId="a413b3be1cc3406f" providerId="LiveId" clId="{BF46BEEB-BEE8-4521-A7AF-A11C8338EF90}" dt="2023-05-15T17:38:14.630" v="486" actId="14861"/>
          <ac:graphicFrameMkLst>
            <pc:docMk/>
            <pc:sldMk cId="1200421848" sldId="285"/>
            <ac:graphicFrameMk id="3" creationId="{AA18372F-2A0C-420D-8921-4028AFFCE5BA}"/>
          </ac:graphicFrameMkLst>
        </pc:graphicFrameChg>
        <pc:graphicFrameChg chg="del">
          <ac:chgData name="NESTOR JULIO HERNANDEZ BOCKER" userId="a413b3be1cc3406f" providerId="LiveId" clId="{BF46BEEB-BEE8-4521-A7AF-A11C8338EF90}" dt="2023-05-15T17:34:53.306" v="448" actId="478"/>
          <ac:graphicFrameMkLst>
            <pc:docMk/>
            <pc:sldMk cId="1200421848" sldId="285"/>
            <ac:graphicFrameMk id="5" creationId="{D0194F45-6117-40C8-9702-E2FAC485BA7A}"/>
          </ac:graphicFrameMkLst>
        </pc:graphicFrameChg>
      </pc:sldChg>
    </pc:docChg>
  </pc:docChgLst>
  <pc:docChgLst>
    <pc:chgData name="NESTOR JULIO HERNANDEZ BOCKER" userId="a413b3be1cc3406f" providerId="LiveId" clId="{98695473-6093-471A-BBDB-4DC7BE0F78C0}"/>
    <pc:docChg chg="undo custSel addSld delSld modSld">
      <pc:chgData name="NESTOR JULIO HERNANDEZ BOCKER" userId="a413b3be1cc3406f" providerId="LiveId" clId="{98695473-6093-471A-BBDB-4DC7BE0F78C0}" dt="2022-08-17T13:06:33.862" v="768" actId="1036"/>
      <pc:docMkLst>
        <pc:docMk/>
      </pc:docMkLst>
      <pc:sldChg chg="addSp modSp mod">
        <pc:chgData name="NESTOR JULIO HERNANDEZ BOCKER" userId="a413b3be1cc3406f" providerId="LiveId" clId="{98695473-6093-471A-BBDB-4DC7BE0F78C0}" dt="2022-08-16T12:39:11.434" v="132" actId="20577"/>
        <pc:sldMkLst>
          <pc:docMk/>
          <pc:sldMk cId="1714585994" sldId="264"/>
        </pc:sldMkLst>
        <pc:spChg chg="mod">
          <ac:chgData name="NESTOR JULIO HERNANDEZ BOCKER" userId="a413b3be1cc3406f" providerId="LiveId" clId="{98695473-6093-471A-BBDB-4DC7BE0F78C0}" dt="2022-08-16T12:39:11.434" v="132" actId="20577"/>
          <ac:spMkLst>
            <pc:docMk/>
            <pc:sldMk cId="1714585994" sldId="264"/>
            <ac:spMk id="33" creationId="{00000000-0000-0000-0000-000000000000}"/>
          </ac:spMkLst>
        </pc:spChg>
        <pc:picChg chg="add mod">
          <ac:chgData name="NESTOR JULIO HERNANDEZ BOCKER" userId="a413b3be1cc3406f" providerId="LiveId" clId="{98695473-6093-471A-BBDB-4DC7BE0F78C0}" dt="2022-08-16T12:38:54.586" v="131" actId="1037"/>
          <ac:picMkLst>
            <pc:docMk/>
            <pc:sldMk cId="1714585994" sldId="264"/>
            <ac:picMk id="3" creationId="{4F6C9004-E8BF-4115-180C-3BB872A83CFA}"/>
          </ac:picMkLst>
        </pc:picChg>
      </pc:sldChg>
      <pc:sldChg chg="addSp delSp modSp mod">
        <pc:chgData name="NESTOR JULIO HERNANDEZ BOCKER" userId="a413b3be1cc3406f" providerId="LiveId" clId="{98695473-6093-471A-BBDB-4DC7BE0F78C0}" dt="2022-08-16T17:20:29.957" v="423" actId="207"/>
        <pc:sldMkLst>
          <pc:docMk/>
          <pc:sldMk cId="3937330767" sldId="277"/>
        </pc:sldMkLst>
        <pc:spChg chg="add mod ord">
          <ac:chgData name="NESTOR JULIO HERNANDEZ BOCKER" userId="a413b3be1cc3406f" providerId="LiveId" clId="{98695473-6093-471A-BBDB-4DC7BE0F78C0}" dt="2022-08-16T12:37:09.241" v="10" actId="167"/>
          <ac:spMkLst>
            <pc:docMk/>
            <pc:sldMk cId="3937330767" sldId="277"/>
            <ac:spMk id="2" creationId="{D22E5AFE-C189-A9D7-3CF6-C92E02999CE0}"/>
          </ac:spMkLst>
        </pc:spChg>
        <pc:spChg chg="mod">
          <ac:chgData name="NESTOR JULIO HERNANDEZ BOCKER" userId="a413b3be1cc3406f" providerId="LiveId" clId="{98695473-6093-471A-BBDB-4DC7BE0F78C0}" dt="2022-08-16T17:19:21.809" v="389" actId="20577"/>
          <ac:spMkLst>
            <pc:docMk/>
            <pc:sldMk cId="3937330767" sldId="277"/>
            <ac:spMk id="8" creationId="{39859359-D35B-3B4A-9B7A-4F41EF0AFBA5}"/>
          </ac:spMkLst>
        </pc:spChg>
        <pc:spChg chg="del">
          <ac:chgData name="NESTOR JULIO HERNANDEZ BOCKER" userId="a413b3be1cc3406f" providerId="LiveId" clId="{98695473-6093-471A-BBDB-4DC7BE0F78C0}" dt="2022-08-16T17:18:39.751" v="364" actId="478"/>
          <ac:spMkLst>
            <pc:docMk/>
            <pc:sldMk cId="3937330767" sldId="277"/>
            <ac:spMk id="12" creationId="{74932D7E-9E1F-417F-92BA-FF90C53902EF}"/>
          </ac:spMkLst>
        </pc:spChg>
        <pc:spChg chg="mod">
          <ac:chgData name="NESTOR JULIO HERNANDEZ BOCKER" userId="a413b3be1cc3406f" providerId="LiveId" clId="{98695473-6093-471A-BBDB-4DC7BE0F78C0}" dt="2022-08-16T17:20:18.130" v="421" actId="20577"/>
          <ac:spMkLst>
            <pc:docMk/>
            <pc:sldMk cId="3937330767" sldId="277"/>
            <ac:spMk id="13" creationId="{00000000-0000-0000-0000-000000000000}"/>
          </ac:spMkLst>
        </pc:spChg>
        <pc:graphicFrameChg chg="add mod">
          <ac:chgData name="NESTOR JULIO HERNANDEZ BOCKER" userId="a413b3be1cc3406f" providerId="LiveId" clId="{98695473-6093-471A-BBDB-4DC7BE0F78C0}" dt="2022-08-16T17:20:29.957" v="423" actId="207"/>
          <ac:graphicFrameMkLst>
            <pc:docMk/>
            <pc:sldMk cId="3937330767" sldId="277"/>
            <ac:graphicFrameMk id="3" creationId="{A85DC05B-44D7-4541-8B4B-41C5CE0066EA}"/>
          </ac:graphicFrameMkLst>
        </pc:graphicFrameChg>
        <pc:graphicFrameChg chg="del">
          <ac:chgData name="NESTOR JULIO HERNANDEZ BOCKER" userId="a413b3be1cc3406f" providerId="LiveId" clId="{98695473-6093-471A-BBDB-4DC7BE0F78C0}" dt="2022-08-16T17:18:29.483" v="362" actId="478"/>
          <ac:graphicFrameMkLst>
            <pc:docMk/>
            <pc:sldMk cId="3937330767" sldId="277"/>
            <ac:graphicFrameMk id="11" creationId="{00000000-0008-0000-0000-000019000000}"/>
          </ac:graphicFrameMkLst>
        </pc:graphicFrameChg>
      </pc:sldChg>
      <pc:sldChg chg="addSp delSp modSp mod">
        <pc:chgData name="NESTOR JULIO HERNANDEZ BOCKER" userId="a413b3be1cc3406f" providerId="LiveId" clId="{98695473-6093-471A-BBDB-4DC7BE0F78C0}" dt="2022-08-16T17:47:51.256" v="740" actId="20577"/>
        <pc:sldMkLst>
          <pc:docMk/>
          <pc:sldMk cId="2435577994" sldId="278"/>
        </pc:sldMkLst>
        <pc:spChg chg="add mod ord">
          <ac:chgData name="NESTOR JULIO HERNANDEZ BOCKER" userId="a413b3be1cc3406f" providerId="LiveId" clId="{98695473-6093-471A-BBDB-4DC7BE0F78C0}" dt="2022-08-16T12:37:46.136" v="33" actId="167"/>
          <ac:spMkLst>
            <pc:docMk/>
            <pc:sldMk cId="2435577994" sldId="278"/>
            <ac:spMk id="2" creationId="{3171A538-E8DD-273D-6638-D09609DB1B89}"/>
          </ac:spMkLst>
        </pc:spChg>
        <pc:spChg chg="mod">
          <ac:chgData name="NESTOR JULIO HERNANDEZ BOCKER" userId="a413b3be1cc3406f" providerId="LiveId" clId="{98695473-6093-471A-BBDB-4DC7BE0F78C0}" dt="2022-08-16T12:40:13.902" v="148" actId="20577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98695473-6093-471A-BBDB-4DC7BE0F78C0}" dt="2022-08-16T17:47:51.256" v="740" actId="20577"/>
          <ac:spMkLst>
            <pc:docMk/>
            <pc:sldMk cId="2435577994" sldId="278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98695473-6093-471A-BBDB-4DC7BE0F78C0}" dt="2022-08-16T17:21:20.337" v="427"/>
          <ac:graphicFrameMkLst>
            <pc:docMk/>
            <pc:sldMk cId="2435577994" sldId="278"/>
            <ac:graphicFrameMk id="3" creationId="{00000000-0008-0000-0100-000004000000}"/>
          </ac:graphicFrameMkLst>
        </pc:graphicFrameChg>
        <pc:graphicFrameChg chg="del">
          <ac:chgData name="NESTOR JULIO HERNANDEZ BOCKER" userId="a413b3be1cc3406f" providerId="LiveId" clId="{98695473-6093-471A-BBDB-4DC7BE0F78C0}" dt="2022-08-16T17:21:12.648" v="426" actId="478"/>
          <ac:graphicFrameMkLst>
            <pc:docMk/>
            <pc:sldMk cId="2435577994" sldId="278"/>
            <ac:graphicFrameMk id="13" creationId="{00000000-0008-0000-0000-000013000000}"/>
          </ac:graphicFrameMkLst>
        </pc:graphicFrameChg>
      </pc:sldChg>
      <pc:sldChg chg="addSp delSp modSp mod">
        <pc:chgData name="NESTOR JULIO HERNANDEZ BOCKER" userId="a413b3be1cc3406f" providerId="LiveId" clId="{98695473-6093-471A-BBDB-4DC7BE0F78C0}" dt="2022-08-16T17:59:34.110" v="767" actId="207"/>
        <pc:sldMkLst>
          <pc:docMk/>
          <pc:sldMk cId="388765939" sldId="279"/>
        </pc:sldMkLst>
        <pc:spChg chg="add mod ord">
          <ac:chgData name="NESTOR JULIO HERNANDEZ BOCKER" userId="a413b3be1cc3406f" providerId="LiveId" clId="{98695473-6093-471A-BBDB-4DC7BE0F78C0}" dt="2022-08-16T12:38:17.228" v="50" actId="167"/>
          <ac:spMkLst>
            <pc:docMk/>
            <pc:sldMk cId="388765939" sldId="279"/>
            <ac:spMk id="2" creationId="{8C8A0DF9-1F09-2641-BD10-5069BAE5D962}"/>
          </ac:spMkLst>
        </pc:spChg>
        <pc:spChg chg="mod">
          <ac:chgData name="NESTOR JULIO HERNANDEZ BOCKER" userId="a413b3be1cc3406f" providerId="LiveId" clId="{98695473-6093-471A-BBDB-4DC7BE0F78C0}" dt="2022-08-16T12:40:48.678" v="156" actId="20577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98695473-6093-471A-BBDB-4DC7BE0F78C0}" dt="2022-08-16T17:42:04.375" v="681" actId="20577"/>
          <ac:spMkLst>
            <pc:docMk/>
            <pc:sldMk cId="388765939" sldId="279"/>
            <ac:spMk id="11" creationId="{029F37B6-FA62-4FD6-98CC-194902F4CC35}"/>
          </ac:spMkLst>
        </pc:spChg>
        <pc:spChg chg="mod">
          <ac:chgData name="NESTOR JULIO HERNANDEZ BOCKER" userId="a413b3be1cc3406f" providerId="LiveId" clId="{98695473-6093-471A-BBDB-4DC7BE0F78C0}" dt="2022-08-16T17:48:43.692" v="742" actId="20577"/>
          <ac:spMkLst>
            <pc:docMk/>
            <pc:sldMk cId="388765939" sldId="279"/>
            <ac:spMk id="12" creationId="{0DF29B7F-5F33-4465-A4FF-DE10DD250E42}"/>
          </ac:spMkLst>
        </pc:spChg>
        <pc:graphicFrameChg chg="add mod">
          <ac:chgData name="NESTOR JULIO HERNANDEZ BOCKER" userId="a413b3be1cc3406f" providerId="LiveId" clId="{98695473-6093-471A-BBDB-4DC7BE0F78C0}" dt="2022-08-16T17:59:34.110" v="767" actId="207"/>
          <ac:graphicFrameMkLst>
            <pc:docMk/>
            <pc:sldMk cId="388765939" sldId="279"/>
            <ac:graphicFrameMk id="3" creationId="{D006ADF7-838D-4D33-A092-167EC104DC58}"/>
          </ac:graphicFrameMkLst>
        </pc:graphicFrameChg>
        <pc:graphicFrameChg chg="add mod">
          <ac:chgData name="NESTOR JULIO HERNANDEZ BOCKER" userId="a413b3be1cc3406f" providerId="LiveId" clId="{98695473-6093-471A-BBDB-4DC7BE0F78C0}" dt="2022-08-16T17:50:15.923" v="752"/>
          <ac:graphicFrameMkLst>
            <pc:docMk/>
            <pc:sldMk cId="388765939" sldId="279"/>
            <ac:graphicFrameMk id="4" creationId="{10D4DBE8-E490-409E-B072-8034294825C3}"/>
          </ac:graphicFrameMkLst>
        </pc:graphicFrameChg>
        <pc:graphicFrameChg chg="del">
          <ac:chgData name="NESTOR JULIO HERNANDEZ BOCKER" userId="a413b3be1cc3406f" providerId="LiveId" clId="{98695473-6093-471A-BBDB-4DC7BE0F78C0}" dt="2022-08-16T17:32:38.930" v="494" actId="478"/>
          <ac:graphicFrameMkLst>
            <pc:docMk/>
            <pc:sldMk cId="388765939" sldId="279"/>
            <ac:graphicFrameMk id="13" creationId="{00000000-0008-0000-0200-00000C000000}"/>
          </ac:graphicFrameMkLst>
        </pc:graphicFrameChg>
        <pc:graphicFrameChg chg="del">
          <ac:chgData name="NESTOR JULIO HERNANDEZ BOCKER" userId="a413b3be1cc3406f" providerId="LiveId" clId="{98695473-6093-471A-BBDB-4DC7BE0F78C0}" dt="2022-08-16T17:33:40.221" v="639" actId="478"/>
          <ac:graphicFrameMkLst>
            <pc:docMk/>
            <pc:sldMk cId="388765939" sldId="279"/>
            <ac:graphicFrameMk id="15" creationId="{00000000-0008-0000-0200-00000E000000}"/>
          </ac:graphicFrameMkLst>
        </pc:graphicFrameChg>
      </pc:sldChg>
      <pc:sldChg chg="addSp modSp del mod">
        <pc:chgData name="NESTOR JULIO HERNANDEZ BOCKER" userId="a413b3be1cc3406f" providerId="LiveId" clId="{98695473-6093-471A-BBDB-4DC7BE0F78C0}" dt="2022-08-16T13:54:09.514" v="320" actId="47"/>
        <pc:sldMkLst>
          <pc:docMk/>
          <pc:sldMk cId="2244301452" sldId="280"/>
        </pc:sldMkLst>
        <pc:spChg chg="add mod ord">
          <ac:chgData name="NESTOR JULIO HERNANDEZ BOCKER" userId="a413b3be1cc3406f" providerId="LiveId" clId="{98695473-6093-471A-BBDB-4DC7BE0F78C0}" dt="2022-08-16T12:38:35.439" v="54" actId="171"/>
          <ac:spMkLst>
            <pc:docMk/>
            <pc:sldMk cId="2244301452" sldId="280"/>
            <ac:spMk id="2" creationId="{705167BB-847B-25D3-0F60-10F59EC11A35}"/>
          </ac:spMkLst>
        </pc:spChg>
        <pc:spChg chg="mod">
          <ac:chgData name="NESTOR JULIO HERNANDEZ BOCKER" userId="a413b3be1cc3406f" providerId="LiveId" clId="{98695473-6093-471A-BBDB-4DC7BE0F78C0}" dt="2022-08-16T12:41:15.827" v="170" actId="20577"/>
          <ac:spMkLst>
            <pc:docMk/>
            <pc:sldMk cId="2244301452" sldId="280"/>
            <ac:spMk id="8" creationId="{39859359-D35B-3B4A-9B7A-4F41EF0AFBA5}"/>
          </ac:spMkLst>
        </pc:spChg>
      </pc:sldChg>
      <pc:sldChg chg="addSp delSp modSp mod">
        <pc:chgData name="NESTOR JULIO HERNANDEZ BOCKER" userId="a413b3be1cc3406f" providerId="LiveId" clId="{98695473-6093-471A-BBDB-4DC7BE0F78C0}" dt="2022-08-16T17:58:48.507" v="765" actId="1036"/>
        <pc:sldMkLst>
          <pc:docMk/>
          <pc:sldMk cId="1081735659" sldId="281"/>
        </pc:sldMkLst>
        <pc:spChg chg="add mod ord">
          <ac:chgData name="NESTOR JULIO HERNANDEZ BOCKER" userId="a413b3be1cc3406f" providerId="LiveId" clId="{98695473-6093-471A-BBDB-4DC7BE0F78C0}" dt="2022-08-16T12:38:03.122" v="47" actId="167"/>
          <ac:spMkLst>
            <pc:docMk/>
            <pc:sldMk cId="1081735659" sldId="281"/>
            <ac:spMk id="2" creationId="{21A3058E-BFF8-BA58-A37C-C04C413B6B46}"/>
          </ac:spMkLst>
        </pc:spChg>
        <pc:spChg chg="mod">
          <ac:chgData name="NESTOR JULIO HERNANDEZ BOCKER" userId="a413b3be1cc3406f" providerId="LiveId" clId="{98695473-6093-471A-BBDB-4DC7BE0F78C0}" dt="2022-08-16T17:31:59.412" v="493" actId="113"/>
          <ac:spMkLst>
            <pc:docMk/>
            <pc:sldMk cId="1081735659" sldId="281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98695473-6093-471A-BBDB-4DC7BE0F78C0}" dt="2022-08-16T17:04:00.030" v="353"/>
          <ac:graphicFrameMkLst>
            <pc:docMk/>
            <pc:sldMk cId="1081735659" sldId="281"/>
            <ac:graphicFrameMk id="3" creationId="{7F1D7779-61D2-41AF-B183-BC636CBF86A8}"/>
          </ac:graphicFrameMkLst>
        </pc:graphicFrameChg>
        <pc:graphicFrameChg chg="add del mod">
          <ac:chgData name="NESTOR JULIO HERNANDEZ BOCKER" userId="a413b3be1cc3406f" providerId="LiveId" clId="{98695473-6093-471A-BBDB-4DC7BE0F78C0}" dt="2022-08-16T17:25:13.835" v="433" actId="478"/>
          <ac:graphicFrameMkLst>
            <pc:docMk/>
            <pc:sldMk cId="1081735659" sldId="281"/>
            <ac:graphicFrameMk id="4" creationId="{7F1D7779-61D2-41AF-B183-BC636CBF86A8}"/>
          </ac:graphicFrameMkLst>
        </pc:graphicFrameChg>
        <pc:graphicFrameChg chg="add mod">
          <ac:chgData name="NESTOR JULIO HERNANDEZ BOCKER" userId="a413b3be1cc3406f" providerId="LiveId" clId="{98695473-6093-471A-BBDB-4DC7BE0F78C0}" dt="2022-08-16T17:58:48.507" v="765" actId="1036"/>
          <ac:graphicFrameMkLst>
            <pc:docMk/>
            <pc:sldMk cId="1081735659" sldId="281"/>
            <ac:graphicFrameMk id="5" creationId="{7F1D7779-61D2-41AF-B183-BC636CBF86A8}"/>
          </ac:graphicFrameMkLst>
        </pc:graphicFrameChg>
        <pc:graphicFrameChg chg="add del">
          <ac:chgData name="NESTOR JULIO HERNANDEZ BOCKER" userId="a413b3be1cc3406f" providerId="LiveId" clId="{98695473-6093-471A-BBDB-4DC7BE0F78C0}" dt="2022-08-16T17:04:08.039" v="355" actId="478"/>
          <ac:graphicFrameMkLst>
            <pc:docMk/>
            <pc:sldMk cId="1081735659" sldId="281"/>
            <ac:graphicFrameMk id="11" creationId="{00000000-0008-0000-0000-00001B000000}"/>
          </ac:graphicFrameMkLst>
        </pc:graphicFrameChg>
      </pc:sldChg>
      <pc:sldChg chg="addSp delSp modSp mod">
        <pc:chgData name="NESTOR JULIO HERNANDEZ BOCKER" userId="a413b3be1cc3406f" providerId="LiveId" clId="{98695473-6093-471A-BBDB-4DC7BE0F78C0}" dt="2022-08-16T17:41:51.278" v="680" actId="1038"/>
        <pc:sldMkLst>
          <pc:docMk/>
          <pc:sldMk cId="3805514638" sldId="282"/>
        </pc:sldMkLst>
        <pc:spChg chg="add mod ord">
          <ac:chgData name="NESTOR JULIO HERNANDEZ BOCKER" userId="a413b3be1cc3406f" providerId="LiveId" clId="{98695473-6093-471A-BBDB-4DC7BE0F78C0}" dt="2022-08-16T12:38:24.101" v="52" actId="167"/>
          <ac:spMkLst>
            <pc:docMk/>
            <pc:sldMk cId="3805514638" sldId="282"/>
            <ac:spMk id="2" creationId="{1050D340-E928-ABBC-DB21-2F3F5B398107}"/>
          </ac:spMkLst>
        </pc:spChg>
        <pc:spChg chg="mod">
          <ac:chgData name="NESTOR JULIO HERNANDEZ BOCKER" userId="a413b3be1cc3406f" providerId="LiveId" clId="{98695473-6093-471A-BBDB-4DC7BE0F78C0}" dt="2022-08-16T12:41:05.447" v="163" actId="20577"/>
          <ac:spMkLst>
            <pc:docMk/>
            <pc:sldMk cId="3805514638" sldId="282"/>
            <ac:spMk id="8" creationId="{39859359-D35B-3B4A-9B7A-4F41EF0AFBA5}"/>
          </ac:spMkLst>
        </pc:spChg>
        <pc:graphicFrameChg chg="add del mod">
          <ac:chgData name="NESTOR JULIO HERNANDEZ BOCKER" userId="a413b3be1cc3406f" providerId="LiveId" clId="{98695473-6093-471A-BBDB-4DC7BE0F78C0}" dt="2022-08-16T17:41:34.651" v="647" actId="478"/>
          <ac:graphicFrameMkLst>
            <pc:docMk/>
            <pc:sldMk cId="3805514638" sldId="282"/>
            <ac:graphicFrameMk id="3" creationId="{B4CA12A8-EAB6-483B-9B18-B18DBA456877}"/>
          </ac:graphicFrameMkLst>
        </pc:graphicFrameChg>
        <pc:graphicFrameChg chg="add mod">
          <ac:chgData name="NESTOR JULIO HERNANDEZ BOCKER" userId="a413b3be1cc3406f" providerId="LiveId" clId="{98695473-6093-471A-BBDB-4DC7BE0F78C0}" dt="2022-08-16T17:41:51.278" v="680" actId="1038"/>
          <ac:graphicFrameMkLst>
            <pc:docMk/>
            <pc:sldMk cId="3805514638" sldId="282"/>
            <ac:graphicFrameMk id="4" creationId="{B4CA12A8-EAB6-483B-9B18-B18DBA456877}"/>
          </ac:graphicFrameMkLst>
        </pc:graphicFrameChg>
        <pc:graphicFrameChg chg="del">
          <ac:chgData name="NESTOR JULIO HERNANDEZ BOCKER" userId="a413b3be1cc3406f" providerId="LiveId" clId="{98695473-6093-471A-BBDB-4DC7BE0F78C0}" dt="2022-08-16T14:31:55.268" v="325" actId="478"/>
          <ac:graphicFrameMkLst>
            <pc:docMk/>
            <pc:sldMk cId="3805514638" sldId="282"/>
            <ac:graphicFrameMk id="10" creationId="{B4CA12A8-EAB6-483B-9B18-B18DBA456877}"/>
          </ac:graphicFrameMkLst>
        </pc:graphicFrameChg>
      </pc:sldChg>
      <pc:sldChg chg="addSp modSp mod">
        <pc:chgData name="NESTOR JULIO HERNANDEZ BOCKER" userId="a413b3be1cc3406f" providerId="LiveId" clId="{98695473-6093-471A-BBDB-4DC7BE0F78C0}" dt="2022-08-17T13:06:33.862" v="768" actId="1036"/>
        <pc:sldMkLst>
          <pc:docMk/>
          <pc:sldMk cId="4253003800" sldId="284"/>
        </pc:sldMkLst>
        <pc:spChg chg="mod">
          <ac:chgData name="NESTOR JULIO HERNANDEZ BOCKER" userId="a413b3be1cc3406f" providerId="LiveId" clId="{98695473-6093-471A-BBDB-4DC7BE0F78C0}" dt="2022-08-16T12:39:18.606" v="133" actId="20577"/>
          <ac:spMkLst>
            <pc:docMk/>
            <pc:sldMk cId="4253003800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98695473-6093-471A-BBDB-4DC7BE0F78C0}" dt="2022-08-16T17:46:42.363" v="733" actId="20577"/>
          <ac:spMkLst>
            <pc:docMk/>
            <pc:sldMk cId="4253003800" sldId="284"/>
            <ac:spMk id="6" creationId="{00000000-0000-0000-0000-000000000000}"/>
          </ac:spMkLst>
        </pc:spChg>
        <pc:picChg chg="add mod">
          <ac:chgData name="NESTOR JULIO HERNANDEZ BOCKER" userId="a413b3be1cc3406f" providerId="LiveId" clId="{98695473-6093-471A-BBDB-4DC7BE0F78C0}" dt="2022-08-17T13:06:33.862" v="768" actId="1036"/>
          <ac:picMkLst>
            <pc:docMk/>
            <pc:sldMk cId="4253003800" sldId="284"/>
            <ac:picMk id="2" creationId="{F65D8069-0D28-6179-9B6F-318FE106CC56}"/>
          </ac:picMkLst>
        </pc:picChg>
      </pc:sldChg>
      <pc:sldChg chg="addSp delSp modSp add mod">
        <pc:chgData name="NESTOR JULIO HERNANDEZ BOCKER" userId="a413b3be1cc3406f" providerId="LiveId" clId="{98695473-6093-471A-BBDB-4DC7BE0F78C0}" dt="2022-08-16T17:46:17.527" v="727" actId="20577"/>
        <pc:sldMkLst>
          <pc:docMk/>
          <pc:sldMk cId="1200421848" sldId="285"/>
        </pc:sldMkLst>
        <pc:spChg chg="mod ord">
          <ac:chgData name="NESTOR JULIO HERNANDEZ BOCKER" userId="a413b3be1cc3406f" providerId="LiveId" clId="{98695473-6093-471A-BBDB-4DC7BE0F78C0}" dt="2022-08-16T13:32:03.682" v="181" actId="167"/>
          <ac:spMkLst>
            <pc:docMk/>
            <pc:sldMk cId="1200421848" sldId="285"/>
            <ac:spMk id="2" creationId="{705167BB-847B-25D3-0F60-10F59EC11A35}"/>
          </ac:spMkLst>
        </pc:spChg>
        <pc:spChg chg="mod">
          <ac:chgData name="NESTOR JULIO HERNANDEZ BOCKER" userId="a413b3be1cc3406f" providerId="LiveId" clId="{98695473-6093-471A-BBDB-4DC7BE0F78C0}" dt="2022-08-16T17:46:17.527" v="727" actId="20577"/>
          <ac:spMkLst>
            <pc:docMk/>
            <pc:sldMk cId="1200421848" sldId="285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98695473-6093-471A-BBDB-4DC7BE0F78C0}" dt="2022-08-16T13:40:16.931" v="218" actId="478"/>
          <ac:graphicFrameMkLst>
            <pc:docMk/>
            <pc:sldMk cId="1200421848" sldId="285"/>
            <ac:graphicFrameMk id="3" creationId="{29114076-F850-4DF5-92DA-A229699C80DC}"/>
          </ac:graphicFrameMkLst>
        </pc:graphicFrameChg>
        <pc:graphicFrameChg chg="add mod">
          <ac:chgData name="NESTOR JULIO HERNANDEZ BOCKER" userId="a413b3be1cc3406f" providerId="LiveId" clId="{98695473-6093-471A-BBDB-4DC7BE0F78C0}" dt="2022-08-16T17:45:03.421" v="712" actId="14861"/>
          <ac:graphicFrameMkLst>
            <pc:docMk/>
            <pc:sldMk cId="1200421848" sldId="285"/>
            <ac:graphicFrameMk id="3" creationId="{D0194F45-6117-40C8-9702-E2FAC485BA7A}"/>
          </ac:graphicFrameMkLst>
        </pc:graphicFrameChg>
        <pc:graphicFrameChg chg="add del mod">
          <ac:chgData name="NESTOR JULIO HERNANDEZ BOCKER" userId="a413b3be1cc3406f" providerId="LiveId" clId="{98695473-6093-471A-BBDB-4DC7BE0F78C0}" dt="2022-08-16T13:44:24.959" v="248" actId="478"/>
          <ac:graphicFrameMkLst>
            <pc:docMk/>
            <pc:sldMk cId="1200421848" sldId="285"/>
            <ac:graphicFrameMk id="4" creationId="{D0194F45-6117-40C8-9702-E2FAC485BA7A}"/>
          </ac:graphicFrameMkLst>
        </pc:graphicFrameChg>
        <pc:graphicFrameChg chg="add del mod">
          <ac:chgData name="NESTOR JULIO HERNANDEZ BOCKER" userId="a413b3be1cc3406f" providerId="LiveId" clId="{98695473-6093-471A-BBDB-4DC7BE0F78C0}" dt="2022-08-16T17:42:27.882" v="682" actId="478"/>
          <ac:graphicFrameMkLst>
            <pc:docMk/>
            <pc:sldMk cId="1200421848" sldId="285"/>
            <ac:graphicFrameMk id="5" creationId="{D0194F45-6117-40C8-9702-E2FAC485BA7A}"/>
          </ac:graphicFrameMkLst>
        </pc:graphicFrameChg>
        <pc:graphicFrameChg chg="del">
          <ac:chgData name="NESTOR JULIO HERNANDEZ BOCKER" userId="a413b3be1cc3406f" providerId="LiveId" clId="{98695473-6093-471A-BBDB-4DC7BE0F78C0}" dt="2022-08-16T13:31:22.840" v="172" actId="478"/>
          <ac:graphicFrameMkLst>
            <pc:docMk/>
            <pc:sldMk cId="1200421848" sldId="285"/>
            <ac:graphicFrameMk id="12" creationId="{D0194F45-6117-40C8-9702-E2FAC485BA7A}"/>
          </ac:graphicFrameMkLst>
        </pc:graphicFrameChg>
      </pc:sldChg>
    </pc:docChg>
  </pc:docChgLst>
  <pc:docChgLst>
    <pc:chgData name="NESTOR JULIO HERNANDEZ BOCKER" userId="a413b3be1cc3406f" providerId="LiveId" clId="{BD844A17-88FE-4974-A832-D750CAC9C366}"/>
    <pc:docChg chg="undo redo custSel delSld modSld">
      <pc:chgData name="NESTOR JULIO HERNANDEZ BOCKER" userId="a413b3be1cc3406f" providerId="LiveId" clId="{BD844A17-88FE-4974-A832-D750CAC9C366}" dt="2022-05-16T18:35:51.377" v="356"/>
      <pc:docMkLst>
        <pc:docMk/>
      </pc:docMkLst>
      <pc:sldChg chg="modSp mod">
        <pc:chgData name="NESTOR JULIO HERNANDEZ BOCKER" userId="a413b3be1cc3406f" providerId="LiveId" clId="{BD844A17-88FE-4974-A832-D750CAC9C366}" dt="2022-05-16T18:27:16.471" v="299" actId="20577"/>
        <pc:sldMkLst>
          <pc:docMk/>
          <pc:sldMk cId="1714585994" sldId="264"/>
        </pc:sldMkLst>
        <pc:spChg chg="mod">
          <ac:chgData name="NESTOR JULIO HERNANDEZ BOCKER" userId="a413b3be1cc3406f" providerId="LiveId" clId="{BD844A17-88FE-4974-A832-D750CAC9C366}" dt="2022-05-16T18:27:16.471" v="29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BD844A17-88FE-4974-A832-D750CAC9C366}" dt="2022-05-16T18:35:32.364" v="354" actId="20577"/>
        <pc:sldMkLst>
          <pc:docMk/>
          <pc:sldMk cId="3937330767" sldId="277"/>
        </pc:sldMkLst>
        <pc:spChg chg="mod">
          <ac:chgData name="NESTOR JULIO HERNANDEZ BOCKER" userId="a413b3be1cc3406f" providerId="LiveId" clId="{BD844A17-88FE-4974-A832-D750CAC9C366}" dt="2022-05-16T17:27:42.331" v="113" actId="1035"/>
          <ac:spMkLst>
            <pc:docMk/>
            <pc:sldMk cId="3937330767" sldId="277"/>
            <ac:spMk id="12" creationId="{74932D7E-9E1F-417F-92BA-FF90C53902EF}"/>
          </ac:spMkLst>
        </pc:spChg>
        <pc:spChg chg="mod">
          <ac:chgData name="NESTOR JULIO HERNANDEZ BOCKER" userId="a413b3be1cc3406f" providerId="LiveId" clId="{BD844A17-88FE-4974-A832-D750CAC9C366}" dt="2022-05-16T18:35:32.364" v="354" actId="20577"/>
          <ac:spMkLst>
            <pc:docMk/>
            <pc:sldMk cId="3937330767" sldId="277"/>
            <ac:spMk id="13" creationId="{00000000-0000-0000-0000-000000000000}"/>
          </ac:spMkLst>
        </pc:spChg>
        <pc:graphicFrameChg chg="del">
          <ac:chgData name="NESTOR JULIO HERNANDEZ BOCKER" userId="a413b3be1cc3406f" providerId="LiveId" clId="{BD844A17-88FE-4974-A832-D750CAC9C366}" dt="2022-05-16T17:24:50.121" v="0" actId="478"/>
          <ac:graphicFrameMkLst>
            <pc:docMk/>
            <pc:sldMk cId="3937330767" sldId="277"/>
            <ac:graphicFrameMk id="10" creationId="{57CD1666-84E4-4E0E-AE25-C63443BFCB47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25:11.820" v="31" actId="1036"/>
          <ac:graphicFrameMkLst>
            <pc:docMk/>
            <pc:sldMk cId="3937330767" sldId="277"/>
            <ac:graphicFrameMk id="11" creationId="{00000000-0008-0000-0000-000019000000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8:35:51.377" v="356"/>
        <pc:sldMkLst>
          <pc:docMk/>
          <pc:sldMk cId="2435577994" sldId="278"/>
        </pc:sldMkLst>
        <pc:spChg chg="mod">
          <ac:chgData name="NESTOR JULIO HERNANDEZ BOCKER" userId="a413b3be1cc3406f" providerId="LiveId" clId="{BD844A17-88FE-4974-A832-D750CAC9C366}" dt="2022-05-16T17:30:43.083" v="128" actId="20577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BD844A17-88FE-4974-A832-D750CAC9C366}" dt="2022-05-16T17:31:10.244" v="140" actId="20577"/>
          <ac:spMkLst>
            <pc:docMk/>
            <pc:sldMk cId="2435577994" sldId="278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BD844A17-88FE-4974-A832-D750CAC9C366}" dt="2022-05-16T17:30:21.739" v="116"/>
          <ac:graphicFrameMkLst>
            <pc:docMk/>
            <pc:sldMk cId="2435577994" sldId="278"/>
            <ac:graphicFrameMk id="10" creationId="{00000000-0008-0000-0000-000019000000}"/>
          </ac:graphicFrameMkLst>
        </pc:graphicFrameChg>
        <pc:graphicFrameChg chg="del">
          <ac:chgData name="NESTOR JULIO HERNANDEZ BOCKER" userId="a413b3be1cc3406f" providerId="LiveId" clId="{BD844A17-88FE-4974-A832-D750CAC9C366}" dt="2022-05-16T17:28:01.179" v="114" actId="478"/>
          <ac:graphicFrameMkLst>
            <pc:docMk/>
            <pc:sldMk cId="2435577994" sldId="278"/>
            <ac:graphicFrameMk id="11" creationId="{00000000-0008-0000-0100-000004000000}"/>
          </ac:graphicFrameMkLst>
        </pc:graphicFrameChg>
        <pc:graphicFrameChg chg="add mod">
          <ac:chgData name="NESTOR JULIO HERNANDEZ BOCKER" userId="a413b3be1cc3406f" providerId="LiveId" clId="{BD844A17-88FE-4974-A832-D750CAC9C366}" dt="2022-05-16T18:35:51.377" v="356"/>
          <ac:graphicFrameMkLst>
            <pc:docMk/>
            <pc:sldMk cId="2435577994" sldId="278"/>
            <ac:graphicFrameMk id="13" creationId="{00000000-0008-0000-0000-000013000000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8:31:35.538" v="349" actId="14100"/>
        <pc:sldMkLst>
          <pc:docMk/>
          <pc:sldMk cId="388765939" sldId="279"/>
        </pc:sldMkLst>
        <pc:spChg chg="mod">
          <ac:chgData name="NESTOR JULIO HERNANDEZ BOCKER" userId="a413b3be1cc3406f" providerId="LiveId" clId="{BD844A17-88FE-4974-A832-D750CAC9C366}" dt="2022-05-16T18:31:35.538" v="349" actId="14100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BD844A17-88FE-4974-A832-D750CAC9C366}" dt="2022-05-16T17:39:40.572" v="155" actId="20577"/>
          <ac:spMkLst>
            <pc:docMk/>
            <pc:sldMk cId="388765939" sldId="279"/>
            <ac:spMk id="11" creationId="{029F37B6-FA62-4FD6-98CC-194902F4CC35}"/>
          </ac:spMkLst>
        </pc:spChg>
        <pc:spChg chg="mod">
          <ac:chgData name="NESTOR JULIO HERNANDEZ BOCKER" userId="a413b3be1cc3406f" providerId="LiveId" clId="{BD844A17-88FE-4974-A832-D750CAC9C366}" dt="2022-05-16T18:30:43.321" v="347" actId="20577"/>
          <ac:spMkLst>
            <pc:docMk/>
            <pc:sldMk cId="388765939" sldId="279"/>
            <ac:spMk id="12" creationId="{0DF29B7F-5F33-4465-A4FF-DE10DD250E42}"/>
          </ac:spMkLst>
        </pc:spChg>
        <pc:graphicFrameChg chg="del">
          <ac:chgData name="NESTOR JULIO HERNANDEZ BOCKER" userId="a413b3be1cc3406f" providerId="LiveId" clId="{BD844A17-88FE-4974-A832-D750CAC9C366}" dt="2022-05-16T17:38:47.902" v="151" actId="478"/>
          <ac:graphicFrameMkLst>
            <pc:docMk/>
            <pc:sldMk cId="388765939" sldId="279"/>
            <ac:graphicFrameMk id="10" creationId="{D006ADF7-838D-4D33-A092-167EC104DC58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38:58.779" v="153" actId="1076"/>
          <ac:graphicFrameMkLst>
            <pc:docMk/>
            <pc:sldMk cId="388765939" sldId="279"/>
            <ac:graphicFrameMk id="13" creationId="{00000000-0008-0000-0200-00000C000000}"/>
          </ac:graphicFrameMkLst>
        </pc:graphicFrameChg>
        <pc:graphicFrameChg chg="del">
          <ac:chgData name="NESTOR JULIO HERNANDEZ BOCKER" userId="a413b3be1cc3406f" providerId="LiveId" clId="{BD844A17-88FE-4974-A832-D750CAC9C366}" dt="2022-05-16T17:42:54.344" v="156" actId="478"/>
          <ac:graphicFrameMkLst>
            <pc:docMk/>
            <pc:sldMk cId="388765939" sldId="279"/>
            <ac:graphicFrameMk id="14" creationId="{A177E9CE-5E1A-B7ED-F490-6FEB261C2D72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44:37.401" v="186" actId="1037"/>
          <ac:graphicFrameMkLst>
            <pc:docMk/>
            <pc:sldMk cId="388765939" sldId="279"/>
            <ac:graphicFrameMk id="15" creationId="{00000000-0008-0000-0200-00000E000000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8:32:56.875" v="350" actId="113"/>
        <pc:sldMkLst>
          <pc:docMk/>
          <pc:sldMk cId="2244301452" sldId="280"/>
        </pc:sldMkLst>
        <pc:spChg chg="mod">
          <ac:chgData name="NESTOR JULIO HERNANDEZ BOCKER" userId="a413b3be1cc3406f" providerId="LiveId" clId="{BD844A17-88FE-4974-A832-D750CAC9C366}" dt="2022-05-16T18:10:00.220" v="232" actId="20577"/>
          <ac:spMkLst>
            <pc:docMk/>
            <pc:sldMk cId="2244301452" sldId="280"/>
            <ac:spMk id="8" creationId="{39859359-D35B-3B4A-9B7A-4F41EF0AFBA5}"/>
          </ac:spMkLst>
        </pc:spChg>
        <pc:spChg chg="mod">
          <ac:chgData name="NESTOR JULIO HERNANDEZ BOCKER" userId="a413b3be1cc3406f" providerId="LiveId" clId="{BD844A17-88FE-4974-A832-D750CAC9C366}" dt="2022-05-16T18:32:56.875" v="350" actId="113"/>
          <ac:spMkLst>
            <pc:docMk/>
            <pc:sldMk cId="2244301452" sldId="280"/>
            <ac:spMk id="13" creationId="{00000000-0000-0000-0000-000000000000}"/>
          </ac:spMkLst>
        </pc:spChg>
        <pc:graphicFrameChg chg="del">
          <ac:chgData name="NESTOR JULIO HERNANDEZ BOCKER" userId="a413b3be1cc3406f" providerId="LiveId" clId="{BD844A17-88FE-4974-A832-D750CAC9C366}" dt="2022-05-16T18:09:22.561" v="222" actId="478"/>
          <ac:graphicFrameMkLst>
            <pc:docMk/>
            <pc:sldMk cId="2244301452" sldId="280"/>
            <ac:graphicFrameMk id="10" creationId="{D0194F45-6117-40C8-9702-E2FAC485BA7A}"/>
          </ac:graphicFrameMkLst>
        </pc:graphicFrameChg>
        <pc:graphicFrameChg chg="add del mod">
          <ac:chgData name="NESTOR JULIO HERNANDEZ BOCKER" userId="a413b3be1cc3406f" providerId="LiveId" clId="{BD844A17-88FE-4974-A832-D750CAC9C366}" dt="2022-05-16T18:12:09.768" v="258" actId="21"/>
          <ac:graphicFrameMkLst>
            <pc:docMk/>
            <pc:sldMk cId="2244301452" sldId="280"/>
            <ac:graphicFrameMk id="11" creationId="{D0194F45-6117-40C8-9702-E2FAC485BA7A}"/>
          </ac:graphicFrameMkLst>
        </pc:graphicFrameChg>
        <pc:graphicFrameChg chg="add mod">
          <ac:chgData name="NESTOR JULIO HERNANDEZ BOCKER" userId="a413b3be1cc3406f" providerId="LiveId" clId="{BD844A17-88FE-4974-A832-D750CAC9C366}" dt="2022-05-16T18:13:25.137" v="262"/>
          <ac:graphicFrameMkLst>
            <pc:docMk/>
            <pc:sldMk cId="2244301452" sldId="280"/>
            <ac:graphicFrameMk id="12" creationId="{D0194F45-6117-40C8-9702-E2FAC485BA7A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7:35:54.886" v="150" actId="20577"/>
        <pc:sldMkLst>
          <pc:docMk/>
          <pc:sldMk cId="1081735659" sldId="281"/>
        </pc:sldMkLst>
        <pc:spChg chg="mod">
          <ac:chgData name="NESTOR JULIO HERNANDEZ BOCKER" userId="a413b3be1cc3406f" providerId="LiveId" clId="{BD844A17-88FE-4974-A832-D750CAC9C366}" dt="2022-05-16T17:35:54.886" v="150" actId="20577"/>
          <ac:spMkLst>
            <pc:docMk/>
            <pc:sldMk cId="1081735659" sldId="281"/>
            <ac:spMk id="12" creationId="{C0E1B2BA-AAD4-404C-8A99-F59E17F38263}"/>
          </ac:spMkLst>
        </pc:spChg>
        <pc:graphicFrameChg chg="del">
          <ac:chgData name="NESTOR JULIO HERNANDEZ BOCKER" userId="a413b3be1cc3406f" providerId="LiveId" clId="{BD844A17-88FE-4974-A832-D750CAC9C366}" dt="2022-05-16T17:31:23.834" v="141" actId="478"/>
          <ac:graphicFrameMkLst>
            <pc:docMk/>
            <pc:sldMk cId="1081735659" sldId="281"/>
            <ac:graphicFrameMk id="10" creationId="{00000000-0008-0000-0000-000012000000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31:35.630" v="143"/>
          <ac:graphicFrameMkLst>
            <pc:docMk/>
            <pc:sldMk cId="1081735659" sldId="281"/>
            <ac:graphicFrameMk id="11" creationId="{00000000-0008-0000-0000-00001B000000}"/>
          </ac:graphicFrameMkLst>
        </pc:graphicFrameChg>
      </pc:sldChg>
      <pc:sldChg chg="addSp delSp modSp mod">
        <pc:chgData name="NESTOR JULIO HERNANDEZ BOCKER" userId="a413b3be1cc3406f" providerId="LiveId" clId="{BD844A17-88FE-4974-A832-D750CAC9C366}" dt="2022-05-16T17:58:00.491" v="220" actId="20577"/>
        <pc:sldMkLst>
          <pc:docMk/>
          <pc:sldMk cId="3805514638" sldId="282"/>
        </pc:sldMkLst>
        <pc:spChg chg="mod">
          <ac:chgData name="NESTOR JULIO HERNANDEZ BOCKER" userId="a413b3be1cc3406f" providerId="LiveId" clId="{BD844A17-88FE-4974-A832-D750CAC9C366}" dt="2022-05-16T17:58:00.491" v="220" actId="20577"/>
          <ac:spMkLst>
            <pc:docMk/>
            <pc:sldMk cId="3805514638" sldId="282"/>
            <ac:spMk id="8" creationId="{39859359-D35B-3B4A-9B7A-4F41EF0AFBA5}"/>
          </ac:spMkLst>
        </pc:spChg>
        <pc:graphicFrameChg chg="del">
          <ac:chgData name="NESTOR JULIO HERNANDEZ BOCKER" userId="a413b3be1cc3406f" providerId="LiveId" clId="{BD844A17-88FE-4974-A832-D750CAC9C366}" dt="2022-05-16T17:57:41.101" v="187" actId="478"/>
          <ac:graphicFrameMkLst>
            <pc:docMk/>
            <pc:sldMk cId="3805514638" sldId="282"/>
            <ac:graphicFrameMk id="6" creationId="{B4CA12A8-EAB6-483B-9B18-B18DBA456877}"/>
          </ac:graphicFrameMkLst>
        </pc:graphicFrameChg>
        <pc:graphicFrameChg chg="add mod">
          <ac:chgData name="NESTOR JULIO HERNANDEZ BOCKER" userId="a413b3be1cc3406f" providerId="LiveId" clId="{BD844A17-88FE-4974-A832-D750CAC9C366}" dt="2022-05-16T17:57:47.013" v="208" actId="1035"/>
          <ac:graphicFrameMkLst>
            <pc:docMk/>
            <pc:sldMk cId="3805514638" sldId="282"/>
            <ac:graphicFrameMk id="10" creationId="{B4CA12A8-EAB6-483B-9B18-B18DBA456877}"/>
          </ac:graphicFrameMkLst>
        </pc:graphicFrameChg>
      </pc:sldChg>
      <pc:sldChg chg="modSp mod">
        <pc:chgData name="NESTOR JULIO HERNANDEZ BOCKER" userId="a413b3be1cc3406f" providerId="LiveId" clId="{BD844A17-88FE-4974-A832-D750CAC9C366}" dt="2022-05-16T18:27:20.783" v="301" actId="1076"/>
        <pc:sldMkLst>
          <pc:docMk/>
          <pc:sldMk cId="4253003800" sldId="284"/>
        </pc:sldMkLst>
        <pc:spChg chg="mod">
          <ac:chgData name="NESTOR JULIO HERNANDEZ BOCKER" userId="a413b3be1cc3406f" providerId="LiveId" clId="{BD844A17-88FE-4974-A832-D750CAC9C366}" dt="2022-05-16T18:27:20.783" v="301" actId="1076"/>
          <ac:spMkLst>
            <pc:docMk/>
            <pc:sldMk cId="4253003800" sldId="284"/>
            <ac:spMk id="5" creationId="{00000000-0000-0000-0000-000000000000}"/>
          </ac:spMkLst>
        </pc:spChg>
      </pc:sldChg>
      <pc:sldChg chg="del">
        <pc:chgData name="NESTOR JULIO HERNANDEZ BOCKER" userId="a413b3be1cc3406f" providerId="LiveId" clId="{BD844A17-88FE-4974-A832-D750CAC9C366}" dt="2022-05-16T17:58:09.509" v="221" actId="47"/>
        <pc:sldMkLst>
          <pc:docMk/>
          <pc:sldMk cId="2208959704" sldId="289"/>
        </pc:sldMkLst>
      </pc:sldChg>
    </pc:docChg>
  </pc:docChgLst>
  <pc:docChgLst>
    <pc:chgData name="NESTOR JULIO HERNANDEZ BOCKER" userId="a413b3be1cc3406f" providerId="LiveId" clId="{771D3501-84F5-405A-9BD5-35B7C39B1E70}"/>
    <pc:docChg chg="undo custSel modSld">
      <pc:chgData name="NESTOR JULIO HERNANDEZ BOCKER" userId="a413b3be1cc3406f" providerId="LiveId" clId="{771D3501-84F5-405A-9BD5-35B7C39B1E70}" dt="2022-11-16T03:38:44.866" v="205" actId="113"/>
      <pc:docMkLst>
        <pc:docMk/>
      </pc:docMkLst>
      <pc:sldChg chg="modSp mod">
        <pc:chgData name="NESTOR JULIO HERNANDEZ BOCKER" userId="a413b3be1cc3406f" providerId="LiveId" clId="{771D3501-84F5-405A-9BD5-35B7C39B1E70}" dt="2022-11-15T16:59:02.180" v="5" actId="20577"/>
        <pc:sldMkLst>
          <pc:docMk/>
          <pc:sldMk cId="1714585994" sldId="264"/>
        </pc:sldMkLst>
        <pc:spChg chg="mod">
          <ac:chgData name="NESTOR JULIO HERNANDEZ BOCKER" userId="a413b3be1cc3406f" providerId="LiveId" clId="{771D3501-84F5-405A-9BD5-35B7C39B1E70}" dt="2022-11-15T16:59:02.180" v="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771D3501-84F5-405A-9BD5-35B7C39B1E70}" dt="2022-11-15T17:58:59.551" v="204" actId="403"/>
        <pc:sldMkLst>
          <pc:docMk/>
          <pc:sldMk cId="3937330767" sldId="277"/>
        </pc:sldMkLst>
        <pc:spChg chg="mod">
          <ac:chgData name="NESTOR JULIO HERNANDEZ BOCKER" userId="a413b3be1cc3406f" providerId="LiveId" clId="{771D3501-84F5-405A-9BD5-35B7C39B1E70}" dt="2022-11-15T17:58:53.473" v="203" actId="20577"/>
          <ac:spMkLst>
            <pc:docMk/>
            <pc:sldMk cId="3937330767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771D3501-84F5-405A-9BD5-35B7C39B1E70}" dt="2022-11-15T17:52:26.388" v="188" actId="20577"/>
          <ac:spMkLst>
            <pc:docMk/>
            <pc:sldMk cId="3937330767" sldId="277"/>
            <ac:spMk id="13" creationId="{00000000-0000-0000-0000-000000000000}"/>
          </ac:spMkLst>
        </pc:spChg>
        <pc:graphicFrameChg chg="del">
          <ac:chgData name="NESTOR JULIO HERNANDEZ BOCKER" userId="a413b3be1cc3406f" providerId="LiveId" clId="{771D3501-84F5-405A-9BD5-35B7C39B1E70}" dt="2022-11-15T17:10:26.781" v="6" actId="478"/>
          <ac:graphicFrameMkLst>
            <pc:docMk/>
            <pc:sldMk cId="3937330767" sldId="277"/>
            <ac:graphicFrameMk id="3" creationId="{A85DC05B-44D7-4541-8B4B-41C5CE0066EA}"/>
          </ac:graphicFrameMkLst>
        </pc:graphicFrameChg>
        <pc:graphicFrameChg chg="add mod">
          <ac:chgData name="NESTOR JULIO HERNANDEZ BOCKER" userId="a413b3be1cc3406f" providerId="LiveId" clId="{771D3501-84F5-405A-9BD5-35B7C39B1E70}" dt="2022-11-15T17:58:59.551" v="204" actId="403"/>
          <ac:graphicFrameMkLst>
            <pc:docMk/>
            <pc:sldMk cId="3937330767" sldId="277"/>
            <ac:graphicFrameMk id="4" creationId="{A85DC05B-44D7-4541-8B4B-41C5CE0066EA}"/>
          </ac:graphicFrameMkLst>
        </pc:graphicFrameChg>
      </pc:sldChg>
      <pc:sldChg chg="addSp delSp modSp mod">
        <pc:chgData name="NESTOR JULIO HERNANDEZ BOCKER" userId="a413b3be1cc3406f" providerId="LiveId" clId="{771D3501-84F5-405A-9BD5-35B7C39B1E70}" dt="2022-11-15T17:11:54.881" v="33"/>
        <pc:sldMkLst>
          <pc:docMk/>
          <pc:sldMk cId="2435577994" sldId="278"/>
        </pc:sldMkLst>
        <pc:spChg chg="mod">
          <ac:chgData name="NESTOR JULIO HERNANDEZ BOCKER" userId="a413b3be1cc3406f" providerId="LiveId" clId="{771D3501-84F5-405A-9BD5-35B7C39B1E70}" dt="2022-11-15T16:21:34.434" v="3"/>
          <ac:spMkLst>
            <pc:docMk/>
            <pc:sldMk cId="2435577994" sldId="278"/>
            <ac:spMk id="8" creationId="{39859359-D35B-3B4A-9B7A-4F41EF0AFBA5}"/>
          </ac:spMkLst>
        </pc:spChg>
        <pc:spChg chg="mod">
          <ac:chgData name="NESTOR JULIO HERNANDEZ BOCKER" userId="a413b3be1cc3406f" providerId="LiveId" clId="{771D3501-84F5-405A-9BD5-35B7C39B1E70}" dt="2022-11-15T17:11:45.261" v="31" actId="20577"/>
          <ac:spMkLst>
            <pc:docMk/>
            <pc:sldMk cId="2435577994" sldId="278"/>
            <ac:spMk id="12" creationId="{C0E1B2BA-AAD4-404C-8A99-F59E17F38263}"/>
          </ac:spMkLst>
        </pc:spChg>
        <pc:graphicFrameChg chg="del">
          <ac:chgData name="NESTOR JULIO HERNANDEZ BOCKER" userId="a413b3be1cc3406f" providerId="LiveId" clId="{771D3501-84F5-405A-9BD5-35B7C39B1E70}" dt="2022-11-15T17:11:50.820" v="32" actId="478"/>
          <ac:graphicFrameMkLst>
            <pc:docMk/>
            <pc:sldMk cId="2435577994" sldId="278"/>
            <ac:graphicFrameMk id="3" creationId="{00000000-0008-0000-0100-000004000000}"/>
          </ac:graphicFrameMkLst>
        </pc:graphicFrameChg>
        <pc:graphicFrameChg chg="add mod">
          <ac:chgData name="NESTOR JULIO HERNANDEZ BOCKER" userId="a413b3be1cc3406f" providerId="LiveId" clId="{771D3501-84F5-405A-9BD5-35B7C39B1E70}" dt="2022-11-15T17:11:54.881" v="33"/>
          <ac:graphicFrameMkLst>
            <pc:docMk/>
            <pc:sldMk cId="2435577994" sldId="278"/>
            <ac:graphicFrameMk id="4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771D3501-84F5-405A-9BD5-35B7C39B1E70}" dt="2022-11-15T17:26:26.195" v="100" actId="20577"/>
        <pc:sldMkLst>
          <pc:docMk/>
          <pc:sldMk cId="388765939" sldId="279"/>
        </pc:sldMkLst>
        <pc:spChg chg="mod">
          <ac:chgData name="NESTOR JULIO HERNANDEZ BOCKER" userId="a413b3be1cc3406f" providerId="LiveId" clId="{771D3501-84F5-405A-9BD5-35B7C39B1E70}" dt="2022-11-15T16:21:34.434" v="3"/>
          <ac:spMkLst>
            <pc:docMk/>
            <pc:sldMk cId="388765939" sldId="279"/>
            <ac:spMk id="8" creationId="{39859359-D35B-3B4A-9B7A-4F41EF0AFBA5}"/>
          </ac:spMkLst>
        </pc:spChg>
        <pc:spChg chg="mod">
          <ac:chgData name="NESTOR JULIO HERNANDEZ BOCKER" userId="a413b3be1cc3406f" providerId="LiveId" clId="{771D3501-84F5-405A-9BD5-35B7C39B1E70}" dt="2022-11-15T17:22:26.187" v="75" actId="20577"/>
          <ac:spMkLst>
            <pc:docMk/>
            <pc:sldMk cId="388765939" sldId="279"/>
            <ac:spMk id="11" creationId="{029F37B6-FA62-4FD6-98CC-194902F4CC35}"/>
          </ac:spMkLst>
        </pc:spChg>
        <pc:spChg chg="mod">
          <ac:chgData name="NESTOR JULIO HERNANDEZ BOCKER" userId="a413b3be1cc3406f" providerId="LiveId" clId="{771D3501-84F5-405A-9BD5-35B7C39B1E70}" dt="2022-11-15T17:26:26.195" v="100" actId="20577"/>
          <ac:spMkLst>
            <pc:docMk/>
            <pc:sldMk cId="388765939" sldId="279"/>
            <ac:spMk id="12" creationId="{0DF29B7F-5F33-4465-A4FF-DE10DD250E42}"/>
          </ac:spMkLst>
        </pc:spChg>
        <pc:graphicFrameChg chg="del">
          <ac:chgData name="NESTOR JULIO HERNANDEZ BOCKER" userId="a413b3be1cc3406f" providerId="LiveId" clId="{771D3501-84F5-405A-9BD5-35B7C39B1E70}" dt="2022-11-15T17:22:13.508" v="70" actId="478"/>
          <ac:graphicFrameMkLst>
            <pc:docMk/>
            <pc:sldMk cId="388765939" sldId="279"/>
            <ac:graphicFrameMk id="3" creationId="{D006ADF7-838D-4D33-A092-167EC104DC58}"/>
          </ac:graphicFrameMkLst>
        </pc:graphicFrameChg>
        <pc:graphicFrameChg chg="del">
          <ac:chgData name="NESTOR JULIO HERNANDEZ BOCKER" userId="a413b3be1cc3406f" providerId="LiveId" clId="{771D3501-84F5-405A-9BD5-35B7C39B1E70}" dt="2022-11-15T17:25:44.225" v="76" actId="478"/>
          <ac:graphicFrameMkLst>
            <pc:docMk/>
            <pc:sldMk cId="388765939" sldId="279"/>
            <ac:graphicFrameMk id="4" creationId="{10D4DBE8-E490-409E-B072-8034294825C3}"/>
          </ac:graphicFrameMkLst>
        </pc:graphicFrameChg>
        <pc:graphicFrameChg chg="add mod">
          <ac:chgData name="NESTOR JULIO HERNANDEZ BOCKER" userId="a413b3be1cc3406f" providerId="LiveId" clId="{771D3501-84F5-405A-9BD5-35B7C39B1E70}" dt="2022-11-15T17:22:24.187" v="74" actId="1037"/>
          <ac:graphicFrameMkLst>
            <pc:docMk/>
            <pc:sldMk cId="388765939" sldId="279"/>
            <ac:graphicFrameMk id="5" creationId="{D006ADF7-838D-4D33-A092-167EC104DC58}"/>
          </ac:graphicFrameMkLst>
        </pc:graphicFrameChg>
        <pc:graphicFrameChg chg="add mod">
          <ac:chgData name="NESTOR JULIO HERNANDEZ BOCKER" userId="a413b3be1cc3406f" providerId="LiveId" clId="{771D3501-84F5-405A-9BD5-35B7C39B1E70}" dt="2022-11-15T17:25:53.195" v="99" actId="1036"/>
          <ac:graphicFrameMkLst>
            <pc:docMk/>
            <pc:sldMk cId="388765939" sldId="279"/>
            <ac:graphicFrameMk id="6" creationId="{10D4DBE8-E490-409E-B072-8034294825C3}"/>
          </ac:graphicFrameMkLst>
        </pc:graphicFrameChg>
      </pc:sldChg>
      <pc:sldChg chg="addSp delSp modSp mod">
        <pc:chgData name="NESTOR JULIO HERNANDEZ BOCKER" userId="a413b3be1cc3406f" providerId="LiveId" clId="{771D3501-84F5-405A-9BD5-35B7C39B1E70}" dt="2022-11-15T17:55:44.504" v="194" actId="207"/>
        <pc:sldMkLst>
          <pc:docMk/>
          <pc:sldMk cId="1081735659" sldId="281"/>
        </pc:sldMkLst>
        <pc:spChg chg="mod">
          <ac:chgData name="NESTOR JULIO HERNANDEZ BOCKER" userId="a413b3be1cc3406f" providerId="LiveId" clId="{771D3501-84F5-405A-9BD5-35B7C39B1E70}" dt="2022-11-15T17:17:18.313" v="66" actId="20577"/>
          <ac:spMkLst>
            <pc:docMk/>
            <pc:sldMk cId="1081735659" sldId="281"/>
            <ac:spMk id="12" creationId="{C0E1B2BA-AAD4-404C-8A99-F59E17F38263}"/>
          </ac:spMkLst>
        </pc:spChg>
        <pc:graphicFrameChg chg="add mod">
          <ac:chgData name="NESTOR JULIO HERNANDEZ BOCKER" userId="a413b3be1cc3406f" providerId="LiveId" clId="{771D3501-84F5-405A-9BD5-35B7C39B1E70}" dt="2022-11-15T17:55:44.504" v="194" actId="207"/>
          <ac:graphicFrameMkLst>
            <pc:docMk/>
            <pc:sldMk cId="1081735659" sldId="281"/>
            <ac:graphicFrameMk id="3" creationId="{7F1D7779-61D2-41AF-B183-BC636CBF86A8}"/>
          </ac:graphicFrameMkLst>
        </pc:graphicFrameChg>
        <pc:graphicFrameChg chg="del">
          <ac:chgData name="NESTOR JULIO HERNANDEZ BOCKER" userId="a413b3be1cc3406f" providerId="LiveId" clId="{771D3501-84F5-405A-9BD5-35B7C39B1E70}" dt="2022-11-15T17:14:43.852" v="34" actId="478"/>
          <ac:graphicFrameMkLst>
            <pc:docMk/>
            <pc:sldMk cId="1081735659" sldId="281"/>
            <ac:graphicFrameMk id="5" creationId="{7F1D7779-61D2-41AF-B183-BC636CBF86A8}"/>
          </ac:graphicFrameMkLst>
        </pc:graphicFrameChg>
      </pc:sldChg>
      <pc:sldChg chg="addSp delSp modSp mod">
        <pc:chgData name="NESTOR JULIO HERNANDEZ BOCKER" userId="a413b3be1cc3406f" providerId="LiveId" clId="{771D3501-84F5-405A-9BD5-35B7C39B1E70}" dt="2022-11-15T17:34:37.023" v="134" actId="2711"/>
        <pc:sldMkLst>
          <pc:docMk/>
          <pc:sldMk cId="3805514638" sldId="282"/>
        </pc:sldMkLst>
        <pc:spChg chg="mod">
          <ac:chgData name="NESTOR JULIO HERNANDEZ BOCKER" userId="a413b3be1cc3406f" providerId="LiveId" clId="{771D3501-84F5-405A-9BD5-35B7C39B1E70}" dt="2022-11-15T16:21:34.434" v="3"/>
          <ac:spMkLst>
            <pc:docMk/>
            <pc:sldMk cId="3805514638" sldId="282"/>
            <ac:spMk id="8" creationId="{39859359-D35B-3B4A-9B7A-4F41EF0AFBA5}"/>
          </ac:spMkLst>
        </pc:spChg>
        <pc:graphicFrameChg chg="add mod">
          <ac:chgData name="NESTOR JULIO HERNANDEZ BOCKER" userId="a413b3be1cc3406f" providerId="LiveId" clId="{771D3501-84F5-405A-9BD5-35B7C39B1E70}" dt="2022-11-15T17:34:37.023" v="134" actId="2711"/>
          <ac:graphicFrameMkLst>
            <pc:docMk/>
            <pc:sldMk cId="3805514638" sldId="282"/>
            <ac:graphicFrameMk id="3" creationId="{B4CA12A8-EAB6-483B-9B18-B18DBA456877}"/>
          </ac:graphicFrameMkLst>
        </pc:graphicFrameChg>
        <pc:graphicFrameChg chg="del">
          <ac:chgData name="NESTOR JULIO HERNANDEZ BOCKER" userId="a413b3be1cc3406f" providerId="LiveId" clId="{771D3501-84F5-405A-9BD5-35B7C39B1E70}" dt="2022-11-15T17:33:55.804" v="101" actId="478"/>
          <ac:graphicFrameMkLst>
            <pc:docMk/>
            <pc:sldMk cId="3805514638" sldId="282"/>
            <ac:graphicFrameMk id="4" creationId="{B4CA12A8-EAB6-483B-9B18-B18DBA456877}"/>
          </ac:graphicFrameMkLst>
        </pc:graphicFrameChg>
      </pc:sldChg>
      <pc:sldChg chg="modSp mod">
        <pc:chgData name="NESTOR JULIO HERNANDEZ BOCKER" userId="a413b3be1cc3406f" providerId="LiveId" clId="{771D3501-84F5-405A-9BD5-35B7C39B1E70}" dt="2022-11-15T16:20:48.645" v="2" actId="20577"/>
        <pc:sldMkLst>
          <pc:docMk/>
          <pc:sldMk cId="4253003800" sldId="284"/>
        </pc:sldMkLst>
        <pc:spChg chg="mod">
          <ac:chgData name="NESTOR JULIO HERNANDEZ BOCKER" userId="a413b3be1cc3406f" providerId="LiveId" clId="{771D3501-84F5-405A-9BD5-35B7C39B1E70}" dt="2022-11-15T16:20:17.904" v="0" actId="20577"/>
          <ac:spMkLst>
            <pc:docMk/>
            <pc:sldMk cId="4253003800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771D3501-84F5-405A-9BD5-35B7C39B1E70}" dt="2022-11-15T16:20:48.645" v="2" actId="20577"/>
          <ac:spMkLst>
            <pc:docMk/>
            <pc:sldMk cId="4253003800" sldId="28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71D3501-84F5-405A-9BD5-35B7C39B1E70}" dt="2022-11-16T03:38:44.866" v="205" actId="113"/>
        <pc:sldMkLst>
          <pc:docMk/>
          <pc:sldMk cId="1200421848" sldId="285"/>
        </pc:sldMkLst>
        <pc:spChg chg="mod">
          <ac:chgData name="NESTOR JULIO HERNANDEZ BOCKER" userId="a413b3be1cc3406f" providerId="LiveId" clId="{771D3501-84F5-405A-9BD5-35B7C39B1E70}" dt="2022-11-15T17:40:26.550" v="137" actId="20577"/>
          <ac:spMkLst>
            <pc:docMk/>
            <pc:sldMk cId="1200421848" sldId="285"/>
            <ac:spMk id="8" creationId="{39859359-D35B-3B4A-9B7A-4F41EF0AFBA5}"/>
          </ac:spMkLst>
        </pc:spChg>
        <pc:spChg chg="mod">
          <ac:chgData name="NESTOR JULIO HERNANDEZ BOCKER" userId="a413b3be1cc3406f" providerId="LiveId" clId="{771D3501-84F5-405A-9BD5-35B7C39B1E70}" dt="2022-11-16T03:38:44.866" v="205" actId="113"/>
          <ac:spMkLst>
            <pc:docMk/>
            <pc:sldMk cId="1200421848" sldId="285"/>
            <ac:spMk id="13" creationId="{00000000-0000-0000-0000-000000000000}"/>
          </ac:spMkLst>
        </pc:spChg>
        <pc:graphicFrameChg chg="del">
          <ac:chgData name="NESTOR JULIO HERNANDEZ BOCKER" userId="a413b3be1cc3406f" providerId="LiveId" clId="{771D3501-84F5-405A-9BD5-35B7C39B1E70}" dt="2022-11-15T17:40:21.710" v="135" actId="478"/>
          <ac:graphicFrameMkLst>
            <pc:docMk/>
            <pc:sldMk cId="1200421848" sldId="285"/>
            <ac:graphicFrameMk id="3" creationId="{D0194F45-6117-40C8-9702-E2FAC485BA7A}"/>
          </ac:graphicFrameMkLst>
        </pc:graphicFrameChg>
        <pc:graphicFrameChg chg="add del mod">
          <ac:chgData name="NESTOR JULIO HERNANDEZ BOCKER" userId="a413b3be1cc3406f" providerId="LiveId" clId="{771D3501-84F5-405A-9BD5-35B7C39B1E70}" dt="2022-11-15T17:44:44.364" v="177" actId="478"/>
          <ac:graphicFrameMkLst>
            <pc:docMk/>
            <pc:sldMk cId="1200421848" sldId="285"/>
            <ac:graphicFrameMk id="4" creationId="{D0194F45-6117-40C8-9702-E2FAC485BA7A}"/>
          </ac:graphicFrameMkLst>
        </pc:graphicFrameChg>
        <pc:graphicFrameChg chg="add mod">
          <ac:chgData name="NESTOR JULIO HERNANDEZ BOCKER" userId="a413b3be1cc3406f" providerId="LiveId" clId="{771D3501-84F5-405A-9BD5-35B7C39B1E70}" dt="2022-11-15T17:44:45.259" v="178"/>
          <ac:graphicFrameMkLst>
            <pc:docMk/>
            <pc:sldMk cId="1200421848" sldId="285"/>
            <ac:graphicFrameMk id="5" creationId="{D0194F45-6117-40C8-9702-E2FAC485BA7A}"/>
          </ac:graphicFrameMkLst>
        </pc:graphicFrameChg>
      </pc:sldChg>
    </pc:docChg>
  </pc:docChgLst>
  <pc:docChgLst>
    <pc:chgData name="NESTOR JULIO HERNANDEZ BOCKER" userId="a413b3be1cc3406f" providerId="LiveId" clId="{68ECEB37-7E53-407A-AC96-58B125EE63EF}"/>
    <pc:docChg chg="modSld">
      <pc:chgData name="NESTOR JULIO HERNANDEZ BOCKER" userId="a413b3be1cc3406f" providerId="LiveId" clId="{68ECEB37-7E53-407A-AC96-58B125EE63EF}" dt="2023-02-13T14:57:59.251" v="1"/>
      <pc:docMkLst>
        <pc:docMk/>
      </pc:docMkLst>
      <pc:sldChg chg="modSp">
        <pc:chgData name="NESTOR JULIO HERNANDEZ BOCKER" userId="a413b3be1cc3406f" providerId="LiveId" clId="{68ECEB37-7E53-407A-AC96-58B125EE63EF}" dt="2023-02-13T14:57:59.251" v="1"/>
        <pc:sldMkLst>
          <pc:docMk/>
          <pc:sldMk cId="3937330767" sldId="277"/>
        </pc:sldMkLst>
        <pc:graphicFrameChg chg="mod">
          <ac:chgData name="NESTOR JULIO HERNANDEZ BOCKER" userId="a413b3be1cc3406f" providerId="LiveId" clId="{68ECEB37-7E53-407A-AC96-58B125EE63EF}" dt="2023-02-13T14:57:59.251" v="1"/>
          <ac:graphicFrameMkLst>
            <pc:docMk/>
            <pc:sldMk cId="3937330767" sldId="277"/>
            <ac:graphicFrameMk id="4" creationId="{A85DC05B-44D7-4541-8B4B-41C5CE0066EA}"/>
          </ac:graphicFrameMkLst>
        </pc:graphicFrameChg>
      </pc:sldChg>
    </pc:docChg>
  </pc:docChgLst>
  <pc:docChgLst>
    <pc:chgData name="NESTOR JULIO HERNANDEZ BOCKER" userId="a413b3be1cc3406f" providerId="LiveId" clId="{C21CE891-B087-4EC7-A1C4-8F9EB738A827}"/>
    <pc:docChg chg="undo custSel modSld">
      <pc:chgData name="NESTOR JULIO HERNANDEZ BOCKER" userId="a413b3be1cc3406f" providerId="LiveId" clId="{C21CE891-B087-4EC7-A1C4-8F9EB738A827}" dt="2022-09-28T15:52:27.731" v="2" actId="1035"/>
      <pc:docMkLst>
        <pc:docMk/>
      </pc:docMkLst>
      <pc:sldChg chg="modSp mod">
        <pc:chgData name="NESTOR JULIO HERNANDEZ BOCKER" userId="a413b3be1cc3406f" providerId="LiveId" clId="{C21CE891-B087-4EC7-A1C4-8F9EB738A827}" dt="2022-09-28T15:52:27.731" v="2" actId="1035"/>
        <pc:sldMkLst>
          <pc:docMk/>
          <pc:sldMk cId="4253003800" sldId="284"/>
        </pc:sldMkLst>
        <pc:picChg chg="mod">
          <ac:chgData name="NESTOR JULIO HERNANDEZ BOCKER" userId="a413b3be1cc3406f" providerId="LiveId" clId="{C21CE891-B087-4EC7-A1C4-8F9EB738A827}" dt="2022-09-28T15:52:27.731" v="2" actId="1035"/>
          <ac:picMkLst>
            <pc:docMk/>
            <pc:sldMk cId="4253003800" sldId="284"/>
            <ac:picMk id="2" creationId="{F65D8069-0D28-6179-9B6F-318FE106CC5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d.docs.live.net/a413b3be1cc3406f/4-INDICADORES%20ECON&#211;MICOS/1-PIB/Producto%20Interno%20Bruto%20-%20PIB.xlsb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a413b3be1cc3406f/4-INDICADORES%20ECON&#211;MICOS/1-PIB/Producto%20Interno%20Bruto%20-%20PIB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d.docs.live.net/a413b3be1cc3406f/4-INDICADORES%20ECON&#211;MICOS/1-PIB/Producto%20Interno%20Bruto%20-%20PIB.xlsb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roducto%20Interno%20Bruto%20-%20PIB.xlsb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roducto%20Interno%20Bruto%20-%20PIB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d.docs.live.net/a413b3be1cc3406f/4-INDICADORES%20ECON&#211;MICOS/1-PIB/Producto%20Interno%20Bruto%20-%20PIB.xlsb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-PIB/Producto%20Interno%20Bruto%20-%20PIB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A-461E-8E98-C5B451CB84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'[Producto Interno Bruto - PIB.xlsb]Salida'!$C$21:$C$33</c:f>
              <c:strCache>
                <c:ptCount val="13"/>
                <c:pt idx="0">
                  <c:v>Producto Interno Bruto - PIB</c:v>
                </c:pt>
                <c:pt idx="1">
                  <c:v>Construcción</c:v>
                </c:pt>
                <c:pt idx="2">
                  <c:v>Agricultura, ganadería, caza, silvicultura y pesca</c:v>
                </c:pt>
                <c:pt idx="3">
                  <c:v>Comercio al por mayor y al por menor</c:v>
                </c:pt>
                <c:pt idx="4">
                  <c:v>Industrias manufactureras</c:v>
                </c:pt>
                <c:pt idx="5">
                  <c:v>Suministro de electricidad, gas, vapor y aire acondicionado</c:v>
                </c:pt>
                <c:pt idx="6">
                  <c:v>Actividades inmobiliarias</c:v>
                </c:pt>
                <c:pt idx="7">
                  <c:v>Administración pública y defensa</c:v>
                </c:pt>
                <c:pt idx="8">
                  <c:v>Actividades profesionales, científicas y técnicas</c:v>
                </c:pt>
                <c:pt idx="9">
                  <c:v>Información y comunicaciones</c:v>
                </c:pt>
                <c:pt idx="10">
                  <c:v>Explotación de minas y canteras</c:v>
                </c:pt>
                <c:pt idx="11">
                  <c:v>Actividades artísticas, de entretenimiento y recreación</c:v>
                </c:pt>
                <c:pt idx="12">
                  <c:v>Actividades financieras y de seguros</c:v>
                </c:pt>
              </c:strCache>
            </c:strRef>
          </c:cat>
          <c:val>
            <c:numRef>
              <c:f>'[Producto Interno Bruto - PIB.xlsb]Salida'!$D$21:$D$33</c:f>
              <c:numCache>
                <c:formatCode>0.0</c:formatCode>
                <c:ptCount val="13"/>
                <c:pt idx="0">
                  <c:v>3.0032213291705858</c:v>
                </c:pt>
                <c:pt idx="1">
                  <c:v>-3.1142478691138535</c:v>
                </c:pt>
                <c:pt idx="2">
                  <c:v>0.34516223669787394</c:v>
                </c:pt>
                <c:pt idx="3">
                  <c:v>0.46917816570292814</c:v>
                </c:pt>
                <c:pt idx="4">
                  <c:v>0.66770904071684356</c:v>
                </c:pt>
                <c:pt idx="5">
                  <c:v>1.3708026330614871</c:v>
                </c:pt>
                <c:pt idx="6">
                  <c:v>1.890562661820951</c:v>
                </c:pt>
                <c:pt idx="7">
                  <c:v>1.9126675881547186</c:v>
                </c:pt>
                <c:pt idx="8">
                  <c:v>2.3247786986991201</c:v>
                </c:pt>
                <c:pt idx="9">
                  <c:v>3.2074078965953277</c:v>
                </c:pt>
                <c:pt idx="10">
                  <c:v>3.6385041657650135</c:v>
                </c:pt>
                <c:pt idx="11">
                  <c:v>18.686114621341574</c:v>
                </c:pt>
                <c:pt idx="12">
                  <c:v>22.842066793169693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2A-461E-8E98-C5B451CB8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65"/>
        <c:axId val="797303807"/>
        <c:axId val="797288831"/>
      </c:barChart>
      <c:catAx>
        <c:axId val="797303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97288831"/>
        <c:crosses val="autoZero"/>
        <c:auto val="1"/>
        <c:lblAlgn val="ctr"/>
        <c:lblOffset val="100"/>
        <c:noMultiLvlLbl val="0"/>
      </c:catAx>
      <c:valAx>
        <c:axId val="797288831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79730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71295308615406E-3"/>
          <c:y val="0"/>
          <c:w val="0.97794192913385825"/>
          <c:h val="0.80543318539163578"/>
        </c:manualLayout>
      </c:layout>
      <c:lineChart>
        <c:grouping val="standard"/>
        <c:varyColors val="0"/>
        <c:ser>
          <c:idx val="0"/>
          <c:order val="0"/>
          <c:tx>
            <c:strRef>
              <c:f>'[Producto Interno Bruto - PIB.xlsb]Salida'!$E$56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020-4206-BECA-E3560EFF43CE}"/>
                </c:ext>
              </c:extLst>
            </c:dLbl>
            <c:dLbl>
              <c:idx val="5"/>
              <c:layout>
                <c:manualLayout>
                  <c:x val="-1.7351623750150331E-2"/>
                  <c:y val="3.4769543596429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20-4206-BECA-E3560EFF43CE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20-4206-BECA-E3560EFF43CE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020-4206-BECA-E3560EFF43CE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8244578384962503E-2"/>
                      <c:h val="6.79717388614644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020-4206-BECA-E3560EFF43CE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020-4206-BECA-E3560EFF43CE}"/>
                </c:ext>
              </c:extLst>
            </c:dLbl>
            <c:dLbl>
              <c:idx val="1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20-4206-BECA-E3560EFF43CE}"/>
                </c:ext>
              </c:extLst>
            </c:dLbl>
            <c:dLbl>
              <c:idx val="15"/>
              <c:spPr>
                <a:solidFill>
                  <a:srgbClr val="0070C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020-4206-BECA-E3560EFF43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'[Producto Interno Bruto - PIB.xlsb]Salida'!$D$57:$D$72</c:f>
              <c:strCache>
                <c:ptCount val="16"/>
                <c:pt idx="0">
                  <c:v>2008-I</c:v>
                </c:pt>
                <c:pt idx="1">
                  <c:v>2009-I</c:v>
                </c:pt>
                <c:pt idx="2">
                  <c:v>2010-I</c:v>
                </c:pt>
                <c:pt idx="3">
                  <c:v>2011-I</c:v>
                </c:pt>
                <c:pt idx="4">
                  <c:v>2012-I</c:v>
                </c:pt>
                <c:pt idx="5">
                  <c:v>2013-I</c:v>
                </c:pt>
                <c:pt idx="6">
                  <c:v>2014-I</c:v>
                </c:pt>
                <c:pt idx="7">
                  <c:v>2015-I</c:v>
                </c:pt>
                <c:pt idx="8">
                  <c:v>2016-I</c:v>
                </c:pt>
                <c:pt idx="9">
                  <c:v>2017-I</c:v>
                </c:pt>
                <c:pt idx="10">
                  <c:v>2018-I</c:v>
                </c:pt>
                <c:pt idx="11">
                  <c:v>2019-I</c:v>
                </c:pt>
                <c:pt idx="12">
                  <c:v>2020-I</c:v>
                </c:pt>
                <c:pt idx="13">
                  <c:v>2021-I</c:v>
                </c:pt>
                <c:pt idx="14">
                  <c:v>2022-I</c:v>
                </c:pt>
                <c:pt idx="15">
                  <c:v>2023-I</c:v>
                </c:pt>
              </c:strCache>
            </c:strRef>
          </c:cat>
          <c:val>
            <c:numRef>
              <c:f>'[Producto Interno Bruto - PIB.xlsb]Salida'!$E$57:$E$72</c:f>
              <c:numCache>
                <c:formatCode>0.0</c:formatCode>
                <c:ptCount val="16"/>
                <c:pt idx="0">
                  <c:v>5.1742703372560612</c:v>
                </c:pt>
                <c:pt idx="1">
                  <c:v>0.15192902908860617</c:v>
                </c:pt>
                <c:pt idx="2">
                  <c:v>3.8788927708806966</c:v>
                </c:pt>
                <c:pt idx="3">
                  <c:v>6.7993343854627426</c:v>
                </c:pt>
                <c:pt idx="4">
                  <c:v>6.1456054968997762</c:v>
                </c:pt>
                <c:pt idx="5">
                  <c:v>2.382869910868763</c:v>
                </c:pt>
                <c:pt idx="6">
                  <c:v>6.5962544049551894</c:v>
                </c:pt>
                <c:pt idx="7">
                  <c:v>2.8250405644802328</c:v>
                </c:pt>
                <c:pt idx="8">
                  <c:v>2.378443075249308</c:v>
                </c:pt>
                <c:pt idx="9">
                  <c:v>1.0773789295009522</c:v>
                </c:pt>
                <c:pt idx="10">
                  <c:v>1.641843310908726</c:v>
                </c:pt>
                <c:pt idx="11">
                  <c:v>3.5404774990583689</c:v>
                </c:pt>
                <c:pt idx="12">
                  <c:v>0.52313505408541516</c:v>
                </c:pt>
                <c:pt idx="13">
                  <c:v>1.6508791161817129</c:v>
                </c:pt>
                <c:pt idx="14">
                  <c:v>8.2049386047409882</c:v>
                </c:pt>
                <c:pt idx="15">
                  <c:v>3.0032213291705858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9020-4206-BECA-E3560EFF43CE}"/>
            </c:ext>
          </c:extLst>
        </c:ser>
        <c:ser>
          <c:idx val="1"/>
          <c:order val="1"/>
          <c:tx>
            <c:strRef>
              <c:f>'[Producto Interno Bruto - PIB.xlsb]Salida'!$F$56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20-4206-BECA-E3560EFF43CE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020-4206-BECA-E3560EFF43CE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020-4206-BECA-E3560EFF43CE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20-4206-BECA-E3560EFF43CE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020-4206-BECA-E3560EFF43CE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20-4206-BECA-E3560EFF43CE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20-4206-BECA-E3560EFF43CE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20-4206-BECA-E3560EFF43CE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020-4206-BECA-E3560EFF43CE}"/>
                </c:ext>
              </c:extLst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020-4206-BECA-E3560EFF43CE}"/>
                </c:ext>
              </c:extLst>
            </c:dLbl>
            <c:dLbl>
              <c:idx val="15"/>
              <c:spPr>
                <a:solidFill>
                  <a:srgbClr val="ED7D31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9020-4206-BECA-E3560EFF43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'[Producto Interno Bruto - PIB.xlsb]Salida'!$D$57:$D$72</c:f>
              <c:strCache>
                <c:ptCount val="16"/>
                <c:pt idx="0">
                  <c:v>2008-I</c:v>
                </c:pt>
                <c:pt idx="1">
                  <c:v>2009-I</c:v>
                </c:pt>
                <c:pt idx="2">
                  <c:v>2010-I</c:v>
                </c:pt>
                <c:pt idx="3">
                  <c:v>2011-I</c:v>
                </c:pt>
                <c:pt idx="4">
                  <c:v>2012-I</c:v>
                </c:pt>
                <c:pt idx="5">
                  <c:v>2013-I</c:v>
                </c:pt>
                <c:pt idx="6">
                  <c:v>2014-I</c:v>
                </c:pt>
                <c:pt idx="7">
                  <c:v>2015-I</c:v>
                </c:pt>
                <c:pt idx="8">
                  <c:v>2016-I</c:v>
                </c:pt>
                <c:pt idx="9">
                  <c:v>2017-I</c:v>
                </c:pt>
                <c:pt idx="10">
                  <c:v>2018-I</c:v>
                </c:pt>
                <c:pt idx="11">
                  <c:v>2019-I</c:v>
                </c:pt>
                <c:pt idx="12">
                  <c:v>2020-I</c:v>
                </c:pt>
                <c:pt idx="13">
                  <c:v>2021-I</c:v>
                </c:pt>
                <c:pt idx="14">
                  <c:v>2022-I</c:v>
                </c:pt>
                <c:pt idx="15">
                  <c:v>2023-I</c:v>
                </c:pt>
              </c:strCache>
            </c:strRef>
          </c:cat>
          <c:val>
            <c:numRef>
              <c:f>'[Producto Interno Bruto - PIB.xlsb]Salida'!$F$57:$F$72</c:f>
              <c:numCache>
                <c:formatCode>0.0</c:formatCode>
                <c:ptCount val="16"/>
                <c:pt idx="0">
                  <c:v>2.2658146787350972</c:v>
                </c:pt>
                <c:pt idx="1">
                  <c:v>-3.0434799597120303</c:v>
                </c:pt>
                <c:pt idx="2">
                  <c:v>-0.29219331508973312</c:v>
                </c:pt>
                <c:pt idx="3">
                  <c:v>6.7507734976357767</c:v>
                </c:pt>
                <c:pt idx="4">
                  <c:v>1.7220708474104498</c:v>
                </c:pt>
                <c:pt idx="5">
                  <c:v>3.447336574781275</c:v>
                </c:pt>
                <c:pt idx="6">
                  <c:v>7.670433049337916</c:v>
                </c:pt>
                <c:pt idx="7">
                  <c:v>3.1383069083677384</c:v>
                </c:pt>
                <c:pt idx="8">
                  <c:v>-0.5975057523827445</c:v>
                </c:pt>
                <c:pt idx="9">
                  <c:v>11.239784106445853</c:v>
                </c:pt>
                <c:pt idx="10">
                  <c:v>0.89111480630002404</c:v>
                </c:pt>
                <c:pt idx="11">
                  <c:v>1.3217358318574242</c:v>
                </c:pt>
                <c:pt idx="12">
                  <c:v>6.2649172962523352</c:v>
                </c:pt>
                <c:pt idx="13">
                  <c:v>3.3207765734869952</c:v>
                </c:pt>
                <c:pt idx="14">
                  <c:v>-2.8523185190901899</c:v>
                </c:pt>
                <c:pt idx="15">
                  <c:v>0.34516223669787394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9020-4206-BECA-E3560EFF4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6677329396326"/>
          <c:y val="0.94854737558669067"/>
          <c:w val="0.44266453412073492"/>
          <c:h val="4.3306887124668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117050784783833E-2"/>
          <c:y val="3.3223934550989348E-2"/>
          <c:w val="0.94434656455631205"/>
          <c:h val="0.85363346651445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95F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E4-4568-B988-4749191292B1}"/>
              </c:ext>
            </c:extLst>
          </c:dPt>
          <c:dPt>
            <c:idx val="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E4-4568-B988-4749191292B1}"/>
              </c:ext>
            </c:extLst>
          </c:dPt>
          <c:dPt>
            <c:idx val="1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E4-4568-B988-4749191292B1}"/>
              </c:ext>
            </c:extLst>
          </c:dPt>
          <c:dPt>
            <c:idx val="1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E4-4568-B988-4749191292B1}"/>
              </c:ext>
            </c:extLst>
          </c:dPt>
          <c:dPt>
            <c:idx val="2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5E4-4568-B988-4749191292B1}"/>
              </c:ext>
            </c:extLst>
          </c:dPt>
          <c:dPt>
            <c:idx val="2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5E4-4568-B988-4749191292B1}"/>
              </c:ext>
            </c:extLst>
          </c:dPt>
          <c:dPt>
            <c:idx val="3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5E4-4568-B988-4749191292B1}"/>
              </c:ext>
            </c:extLst>
          </c:dPt>
          <c:dLbls>
            <c:dLbl>
              <c:idx val="30"/>
              <c:numFmt formatCode="#,##0.0;#\-##0.0;&quot;&quot;" sourceLinked="0"/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0-F5E4-4568-B988-4749191292B1}"/>
                </c:ext>
              </c:extLst>
            </c:dLbl>
            <c:dLbl>
              <c:idx val="33"/>
              <c:numFmt formatCode="#,##0.0;#\-##0.0;&quot;&quot;" sourceLinked="0"/>
              <c:spPr>
                <a:solidFill>
                  <a:srgbClr val="1F4E79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F5E4-4568-B988-4749191292B1}"/>
                </c:ext>
              </c:extLst>
            </c:dLbl>
            <c:dLbl>
              <c:idx val="34"/>
              <c:numFmt formatCode="#,##0.0;#\-##0.0;&quot;&quot;" sourceLinked="0"/>
              <c:spPr>
                <a:solidFill>
                  <a:srgbClr val="ED7D31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F5E4-4568-B988-4749191292B1}"/>
                </c:ext>
              </c:extLst>
            </c:dLbl>
            <c:numFmt formatCode="#,##0.0;#\-##0.0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9600" tIns="18000" rIns="39600" bIns="18000" anchor="ctr" anchorCtr="1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multiLvlStrRef>
              <c:f>'[Producto Interno Bruto - PIB.xlsb]Salida'!$C$82:$D$116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Total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Total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Total</c:v>
                  </c:pt>
                  <c:pt idx="15">
                    <c:v>I</c:v>
                  </c:pt>
                  <c:pt idx="16">
                    <c:v>II</c:v>
                  </c:pt>
                  <c:pt idx="17">
                    <c:v>III</c:v>
                  </c:pt>
                  <c:pt idx="18">
                    <c:v>IV</c:v>
                  </c:pt>
                  <c:pt idx="19">
                    <c:v>Total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Total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Total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Total</c:v>
                  </c:pt>
                </c:lvl>
                <c:lvl>
                  <c:pt idx="0">
                    <c:v>2017</c:v>
                  </c:pt>
                  <c:pt idx="5">
                    <c:v>2018</c:v>
                  </c:pt>
                  <c:pt idx="10">
                    <c:v>2019</c:v>
                  </c:pt>
                  <c:pt idx="15">
                    <c:v>2020</c:v>
                  </c:pt>
                  <c:pt idx="20">
                    <c:v>2021</c:v>
                  </c:pt>
                  <c:pt idx="25">
                    <c:v>2022</c:v>
                  </c:pt>
                  <c:pt idx="30">
                    <c:v>2023</c:v>
                  </c:pt>
                </c:lvl>
              </c:multiLvlStrCache>
            </c:multiLvlStrRef>
          </c:cat>
          <c:val>
            <c:numRef>
              <c:f>'[Producto Interno Bruto - PIB.xlsb]Salida'!$E$82:$E$116</c:f>
              <c:numCache>
                <c:formatCode>0.0</c:formatCode>
                <c:ptCount val="35"/>
                <c:pt idx="0">
                  <c:v>11.239784106445853</c:v>
                </c:pt>
                <c:pt idx="1">
                  <c:v>6.3151103719461474</c:v>
                </c:pt>
                <c:pt idx="2">
                  <c:v>6.0279902093734279</c:v>
                </c:pt>
                <c:pt idx="3">
                  <c:v>-0.47843998008220012</c:v>
                </c:pt>
                <c:pt idx="4">
                  <c:v>5.5763435205598739</c:v>
                </c:pt>
                <c:pt idx="5">
                  <c:v>0.89111480630002404</c:v>
                </c:pt>
                <c:pt idx="6">
                  <c:v>3.8817906769567969</c:v>
                </c:pt>
                <c:pt idx="7">
                  <c:v>0.91593930519999844</c:v>
                </c:pt>
                <c:pt idx="8">
                  <c:v>0.82414555909167575</c:v>
                </c:pt>
                <c:pt idx="9">
                  <c:v>1.5939308019464562</c:v>
                </c:pt>
                <c:pt idx="10">
                  <c:v>1.3217358318574242</c:v>
                </c:pt>
                <c:pt idx="11">
                  <c:v>1.0543607445434588</c:v>
                </c:pt>
                <c:pt idx="12">
                  <c:v>3.5585375909857646</c:v>
                </c:pt>
                <c:pt idx="13">
                  <c:v>4.8171999307559759</c:v>
                </c:pt>
                <c:pt idx="14">
                  <c:v>2.7173298133132278</c:v>
                </c:pt>
                <c:pt idx="15">
                  <c:v>6.2649172962523352</c:v>
                </c:pt>
                <c:pt idx="16">
                  <c:v>-0.40707735185789318</c:v>
                </c:pt>
                <c:pt idx="17">
                  <c:v>1.1506371317669988</c:v>
                </c:pt>
                <c:pt idx="18">
                  <c:v>2.4619611760346061</c:v>
                </c:pt>
                <c:pt idx="19">
                  <c:v>2.3370233702336947</c:v>
                </c:pt>
                <c:pt idx="20">
                  <c:v>3.3207765734869952</c:v>
                </c:pt>
                <c:pt idx="21">
                  <c:v>4.9365736480674798</c:v>
                </c:pt>
                <c:pt idx="22">
                  <c:v>1.6279680422312879</c:v>
                </c:pt>
                <c:pt idx="23">
                  <c:v>2.58711589771805</c:v>
                </c:pt>
                <c:pt idx="24">
                  <c:v>3.0658008036739517</c:v>
                </c:pt>
                <c:pt idx="25">
                  <c:v>-2.8523185190901899</c:v>
                </c:pt>
                <c:pt idx="26">
                  <c:v>1.3885219324857303</c:v>
                </c:pt>
                <c:pt idx="27">
                  <c:v>-1.4995572239895836</c:v>
                </c:pt>
                <c:pt idx="28">
                  <c:v>-3.9357316019449939</c:v>
                </c:pt>
                <c:pt idx="29">
                  <c:v>-1.7676699434113061</c:v>
                </c:pt>
                <c:pt idx="30">
                  <c:v>0.34516223669787394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0.34516223669787394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5E4-4568-B988-4749191292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100"/>
        <c:axId val="1759210863"/>
        <c:axId val="1759222095"/>
      </c:barChart>
      <c:catAx>
        <c:axId val="175921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59222095"/>
        <c:crosses val="autoZero"/>
        <c:auto val="1"/>
        <c:lblAlgn val="ctr"/>
        <c:lblOffset val="100"/>
        <c:noMultiLvlLbl val="0"/>
      </c:catAx>
      <c:valAx>
        <c:axId val="175922209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dirty="0">
                    <a:solidFill>
                      <a:schemeClr val="accent1">
                        <a:lumMod val="50000"/>
                      </a:schemeClr>
                    </a:solidFill>
                  </a:rPr>
                  <a:t>Variación</a:t>
                </a:r>
                <a:r>
                  <a:rPr lang="es-CO" baseline="0" dirty="0">
                    <a:solidFill>
                      <a:schemeClr val="accent1">
                        <a:lumMod val="50000"/>
                      </a:schemeClr>
                    </a:solidFill>
                  </a:rPr>
                  <a:t> (%)</a:t>
                </a:r>
                <a:endParaRPr lang="es-CO" dirty="0">
                  <a:solidFill>
                    <a:schemeClr val="accent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5.2438112085927812E-3"/>
              <c:y val="0.354312928082191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759210863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16742669927757E-2"/>
          <c:y val="3.4834447852806628E-2"/>
          <c:w val="0.47967249517339383"/>
          <c:h val="0.930331104294386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E7-4220-BBD9-B5B18FF2DCEA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E7-4220-BBD9-B5B18FF2DCEA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E7-4220-BBD9-B5B18FF2DCEA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E7-4220-BBD9-B5B18FF2DCEA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E7-4220-BBD9-B5B18FF2DCEA}"/>
              </c:ext>
            </c:extLst>
          </c:dPt>
          <c:dLbls>
            <c:dLbl>
              <c:idx val="5"/>
              <c:layout>
                <c:manualLayout>
                  <c:x val="-1.8833366378229459E-2"/>
                  <c:y val="-6.3452791123404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E7-4220-BBD9-B5B18FF2DC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'[Producto Interno Bruto - PIB.xlsb]Salida'!$C$150:$C$155</c:f>
              <c:strCache>
                <c:ptCount val="6"/>
                <c:pt idx="0">
                  <c:v>Agricultura, ganadería, caza, silvicultura y pesca</c:v>
                </c:pt>
                <c:pt idx="1">
                  <c:v>Cultivos agrícolas sin café</c:v>
                </c:pt>
                <c:pt idx="2">
                  <c:v>Silvicultura y extracción de madera</c:v>
                </c:pt>
                <c:pt idx="3">
                  <c:v>Ganadería</c:v>
                </c:pt>
                <c:pt idx="4">
                  <c:v>Café</c:v>
                </c:pt>
                <c:pt idx="5">
                  <c:v>Pesca y acuicultura</c:v>
                </c:pt>
              </c:strCache>
            </c:strRef>
          </c:cat>
          <c:val>
            <c:numRef>
              <c:f>'[Producto Interno Bruto - PIB.xlsb]Salida'!$D$150:$D$155</c:f>
              <c:numCache>
                <c:formatCode>_-* #,##0.0_-;\-* #,##0.0_-;_-* "-"??_-;_-@_-</c:formatCode>
                <c:ptCount val="6"/>
                <c:pt idx="0">
                  <c:v>0.34516223669787394</c:v>
                </c:pt>
                <c:pt idx="1">
                  <c:v>-0.99928021284549118</c:v>
                </c:pt>
                <c:pt idx="2">
                  <c:v>-0.9622672884761414</c:v>
                </c:pt>
                <c:pt idx="3">
                  <c:v>-0.92854832429043199</c:v>
                </c:pt>
                <c:pt idx="4">
                  <c:v>6.6955245370820364</c:v>
                </c:pt>
                <c:pt idx="5">
                  <c:v>11.099809459079736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E7-4220-BBD9-B5B18FF2DC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1832378374182"/>
          <c:y val="0.14170125666061392"/>
          <c:w val="0.76854208835577165"/>
          <c:h val="0.858298743339385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F1-4C87-80CF-B7AA63B6EBE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F1-4C87-80CF-B7AA63B6EBE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F1-4C87-80CF-B7AA63B6EBE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F1-4C87-80CF-B7AA63B6EBE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F1-4C87-80CF-B7AA63B6EBE9}"/>
              </c:ext>
            </c:extLst>
          </c:dPt>
          <c:dLbls>
            <c:dLbl>
              <c:idx val="1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34895670721564"/>
                      <c:h val="0.125925911935906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5F1-4C87-80CF-B7AA63B6EBE9}"/>
                </c:ext>
              </c:extLst>
            </c:dLbl>
            <c:dLbl>
              <c:idx val="3"/>
              <c:layout>
                <c:manualLayout>
                  <c:x val="-4.3233453842330731E-2"/>
                  <c:y val="-1.0493825994658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04383843040676"/>
                      <c:h val="0.19263666290195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5F1-4C87-80CF-B7AA63B6EBE9}"/>
                </c:ext>
              </c:extLst>
            </c:dLbl>
            <c:dLbl>
              <c:idx val="4"/>
              <c:layout>
                <c:manualLayout>
                  <c:x val="0.38544520731146276"/>
                  <c:y val="1.277673482184331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84128896968213"/>
                      <c:h val="0.257338595749020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5F1-4C87-80CF-B7AA63B6EBE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'[Producto Interno Bruto - PIB.xlsb]Salida'!$C$183:$C$187</c:f>
              <c:strCache>
                <c:ptCount val="5"/>
                <c:pt idx="0">
                  <c:v>Cultivos agrícolas sin café</c:v>
                </c:pt>
                <c:pt idx="1">
                  <c:v>Ganadería</c:v>
                </c:pt>
                <c:pt idx="2">
                  <c:v>Café</c:v>
                </c:pt>
                <c:pt idx="3">
                  <c:v>Pesca y acuicultura</c:v>
                </c:pt>
                <c:pt idx="4">
                  <c:v>Silvicultura y extracción de madera</c:v>
                </c:pt>
              </c:strCache>
            </c:strRef>
          </c:cat>
          <c:val>
            <c:numRef>
              <c:f>'[Producto Interno Bruto - PIB.xlsb]Salida'!$D$183:$D$187</c:f>
              <c:numCache>
                <c:formatCode>_-* #,##0_-;\-* #,##0_-;_-* "-"??_-;_-@_-</c:formatCode>
                <c:ptCount val="5"/>
                <c:pt idx="0">
                  <c:v>21891.488708728968</c:v>
                </c:pt>
                <c:pt idx="1">
                  <c:v>6813.1330834069222</c:v>
                </c:pt>
                <c:pt idx="2">
                  <c:v>3334.360177203208</c:v>
                </c:pt>
                <c:pt idx="3">
                  <c:v>1074.6323310197827</c:v>
                </c:pt>
                <c:pt idx="4">
                  <c:v>1054.8941075041753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5F1-4C87-80CF-B7AA63B6EBE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chemeClr val="accent5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'[Producto Interno Bruto - PIB.xlsb]Salida'!$C$270:$C$283</c:f>
              <c:strCache>
                <c:ptCount val="14"/>
                <c:pt idx="0">
                  <c:v>Caña de azúcar</c:v>
                </c:pt>
                <c:pt idx="1">
                  <c:v>Plantas vivas, flores</c:v>
                </c:pt>
                <c:pt idx="2">
                  <c:v>Leche sin elaborar</c:v>
                </c:pt>
                <c:pt idx="3">
                  <c:v>Frutas y nueces (frescas)</c:v>
                </c:pt>
                <c:pt idx="4">
                  <c:v>Cacao en grano</c:v>
                </c:pt>
                <c:pt idx="5">
                  <c:v>Huevos con cáscara frescos</c:v>
                </c:pt>
                <c:pt idx="6">
                  <c:v>Ganado bovino</c:v>
                </c:pt>
                <c:pt idx="7">
                  <c:v>Semillas y frutos oleaginosos</c:v>
                </c:pt>
                <c:pt idx="8">
                  <c:v>Aves de corral</c:v>
                </c:pt>
                <c:pt idx="9">
                  <c:v>Café pergamino</c:v>
                </c:pt>
                <c:pt idx="10">
                  <c:v>Ganado porcino</c:v>
                </c:pt>
                <c:pt idx="11">
                  <c:v>Caña panelera</c:v>
                </c:pt>
                <c:pt idx="12">
                  <c:v>Leguminosas frescas o secas</c:v>
                </c:pt>
                <c:pt idx="13">
                  <c:v>Arroz</c:v>
                </c:pt>
              </c:strCache>
            </c:strRef>
          </c:cat>
          <c:val>
            <c:numRef>
              <c:f>'[Producto Interno Bruto - PIB.xlsb]Salida'!$D$270:$D$283</c:f>
              <c:numCache>
                <c:formatCode>_-* #,##0.0_-;\-* #,##0.0_-;_-* "-"??_-;_-@_-</c:formatCode>
                <c:ptCount val="14"/>
                <c:pt idx="0">
                  <c:v>-11.1</c:v>
                </c:pt>
                <c:pt idx="1">
                  <c:v>-9.6</c:v>
                </c:pt>
                <c:pt idx="2">
                  <c:v>-9.4</c:v>
                </c:pt>
                <c:pt idx="3">
                  <c:v>-6.9</c:v>
                </c:pt>
                <c:pt idx="4">
                  <c:v>-6.1</c:v>
                </c:pt>
                <c:pt idx="5">
                  <c:v>-0.9</c:v>
                </c:pt>
                <c:pt idx="6">
                  <c:v>1.4</c:v>
                </c:pt>
                <c:pt idx="7">
                  <c:v>2.9</c:v>
                </c:pt>
                <c:pt idx="8">
                  <c:v>2.9</c:v>
                </c:pt>
                <c:pt idx="9">
                  <c:v>3.4</c:v>
                </c:pt>
                <c:pt idx="10">
                  <c:v>5.6</c:v>
                </c:pt>
                <c:pt idx="11">
                  <c:v>7.8</c:v>
                </c:pt>
                <c:pt idx="12">
                  <c:v>27.1</c:v>
                </c:pt>
                <c:pt idx="13">
                  <c:v>34.4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F-4598-81A4-29A8CB6608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7457824"/>
        <c:axId val="2028736352"/>
      </c:barChart>
      <c:catAx>
        <c:axId val="107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028736352"/>
        <c:crosses val="autoZero"/>
        <c:auto val="1"/>
        <c:lblAlgn val="ctr"/>
        <c:lblOffset val="100"/>
        <c:noMultiLvlLbl val="0"/>
      </c:catAx>
      <c:valAx>
        <c:axId val="2028736352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074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19284464665939"/>
          <c:y val="0.20137329721049149"/>
          <c:w val="0.69861682741743802"/>
          <c:h val="0.61228728352912787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FF-4CEA-82B6-06C434E9BE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CFF-4CEA-82B6-06C434E9BE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CFF-4CEA-82B6-06C434E9BE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CFF-4CEA-82B6-06C434E9BE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CFF-4CEA-82B6-06C434E9BE8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CFF-4CEA-82B6-06C434E9BE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CFF-4CEA-82B6-06C434E9BE8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CFF-4CEA-82B6-06C434E9BE8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CFF-4CEA-82B6-06C434E9BE8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CFF-4CEA-82B6-06C434E9BE8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FCFF-4CEA-82B6-06C434E9BE8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FCFF-4CEA-82B6-06C434E9BE8D}"/>
              </c:ext>
            </c:extLst>
          </c:dPt>
          <c:dLbls>
            <c:dLbl>
              <c:idx val="0"/>
              <c:layout>
                <c:manualLayout>
                  <c:x val="-0.1470678283811078"/>
                  <c:y val="-0.102245713124689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FF-4CEA-82B6-06C434E9BE8D}"/>
                </c:ext>
              </c:extLst>
            </c:dLbl>
            <c:dLbl>
              <c:idx val="1"/>
              <c:layout>
                <c:manualLayout>
                  <c:x val="-2.3155754705477872E-3"/>
                  <c:y val="-7.92311172214734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FF-4CEA-82B6-06C434E9BE8D}"/>
                </c:ext>
              </c:extLst>
            </c:dLbl>
            <c:dLbl>
              <c:idx val="2"/>
              <c:layout>
                <c:manualLayout>
                  <c:x val="2.9822592611947283E-2"/>
                  <c:y val="-1.53221415755652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FF-4CEA-82B6-06C434E9BE8D}"/>
                </c:ext>
              </c:extLst>
            </c:dLbl>
            <c:dLbl>
              <c:idx val="3"/>
              <c:layout>
                <c:manualLayout>
                  <c:x val="8.3263238189940261E-2"/>
                  <c:y val="1.91009522463408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FF-4CEA-82B6-06C434E9BE8D}"/>
                </c:ext>
              </c:extLst>
            </c:dLbl>
            <c:dLbl>
              <c:idx val="4"/>
              <c:layout>
                <c:manualLayout>
                  <c:x val="9.3819827581201373E-2"/>
                  <c:y val="5.97370570794524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FF-4CEA-82B6-06C434E9BE8D}"/>
                </c:ext>
              </c:extLst>
            </c:dLbl>
            <c:dLbl>
              <c:idx val="5"/>
              <c:layout>
                <c:manualLayout>
                  <c:x val="5.773468045914687E-2"/>
                  <c:y val="0.117396756290307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FF-4CEA-82B6-06C434E9BE8D}"/>
                </c:ext>
              </c:extLst>
            </c:dLbl>
            <c:dLbl>
              <c:idx val="6"/>
              <c:layout>
                <c:manualLayout>
                  <c:x val="7.5160987557656884E-3"/>
                  <c:y val="4.66219920039389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CFF-4CEA-82B6-06C434E9BE8D}"/>
                </c:ext>
              </c:extLst>
            </c:dLbl>
            <c:dLbl>
              <c:idx val="7"/>
              <c:layout>
                <c:manualLayout>
                  <c:x val="1.9446051047766163E-3"/>
                  <c:y val="4.22585176089555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CFF-4CEA-82B6-06C434E9BE8D}"/>
                </c:ext>
              </c:extLst>
            </c:dLbl>
            <c:dLbl>
              <c:idx val="8"/>
              <c:layout>
                <c:manualLayout>
                  <c:x val="-3.9761390128655309E-2"/>
                  <c:y val="3.3024550297120758E-2"/>
                </c:manualLayout>
              </c:layout>
              <c:numFmt formatCode="0.0%" sourceLinked="0"/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CFF-4CEA-82B6-06C434E9BE8D}"/>
                </c:ext>
              </c:extLst>
            </c:dLbl>
            <c:dLbl>
              <c:idx val="9"/>
              <c:layout>
                <c:manualLayout>
                  <c:x val="-4.8724514424443831E-2"/>
                  <c:y val="0.100767897102904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CFF-4CEA-82B6-06C434E9BE8D}"/>
                </c:ext>
              </c:extLst>
            </c:dLbl>
            <c:dLbl>
              <c:idx val="10"/>
              <c:layout>
                <c:manualLayout>
                  <c:x val="-4.8847531524115952E-2"/>
                  <c:y val="4.82339435998268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CFF-4CEA-82B6-06C434E9BE8D}"/>
                </c:ext>
              </c:extLst>
            </c:dLbl>
            <c:dLbl>
              <c:idx val="11"/>
              <c:layout>
                <c:manualLayout>
                  <c:x val="-7.3565603395429419E-2"/>
                  <c:y val="-5.67828198598759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CFF-4CEA-82B6-06C434E9BE8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'[Producto Interno Bruto - PIB.xlsb]Salida'!$C$224:$C$235</c:f>
              <c:strCache>
                <c:ptCount val="12"/>
                <c:pt idx="0">
                  <c:v>Información y comunicaciones</c:v>
                </c:pt>
                <c:pt idx="1">
                  <c:v>Actividades artísticas, de entretenimiento y recreación</c:v>
                </c:pt>
                <c:pt idx="2">
                  <c:v>Suministro de electricidad, gas, vapor y aire acondicionado</c:v>
                </c:pt>
                <c:pt idx="3">
                  <c:v>Actividades financieras y de seguros</c:v>
                </c:pt>
                <c:pt idx="4">
                  <c:v>Construcción</c:v>
                </c:pt>
                <c:pt idx="5">
                  <c:v>Actividades profesionales, científicas y técnicas</c:v>
                </c:pt>
                <c:pt idx="6">
                  <c:v>Explotación de minas y canteras</c:v>
                </c:pt>
                <c:pt idx="7">
                  <c:v>Actividades inmobiliarias</c:v>
                </c:pt>
                <c:pt idx="8">
                  <c:v>Agricultura, ganadería, caza, silvicultura y pesca</c:v>
                </c:pt>
                <c:pt idx="9">
                  <c:v>Industrias manufactureras</c:v>
                </c:pt>
                <c:pt idx="10">
                  <c:v>Administración pública y defensa</c:v>
                </c:pt>
                <c:pt idx="11">
                  <c:v>Comercio al por mayor y al por menor</c:v>
                </c:pt>
              </c:strCache>
            </c:strRef>
          </c:cat>
          <c:val>
            <c:numRef>
              <c:f>'[Producto Interno Bruto - PIB.xlsb]Salida'!$D$224:$D$235</c:f>
              <c:numCache>
                <c:formatCode>_-* #,##0_-;\-* #,##0_-;_-* "-"??_-;_-@_-</c:formatCode>
                <c:ptCount val="12"/>
                <c:pt idx="0">
                  <c:v>9086.8943973991572</c:v>
                </c:pt>
                <c:pt idx="1">
                  <c:v>14457.885439330788</c:v>
                </c:pt>
                <c:pt idx="2">
                  <c:v>14649.265716398191</c:v>
                </c:pt>
                <c:pt idx="3">
                  <c:v>15213.891339202957</c:v>
                </c:pt>
                <c:pt idx="4">
                  <c:v>15663.170410373681</c:v>
                </c:pt>
                <c:pt idx="5">
                  <c:v>23106.793328751752</c:v>
                </c:pt>
                <c:pt idx="6">
                  <c:v>25034.398812397732</c:v>
                </c:pt>
                <c:pt idx="7">
                  <c:v>27072.652191396719</c:v>
                </c:pt>
                <c:pt idx="8">
                  <c:v>34168.508407863061</c:v>
                </c:pt>
                <c:pt idx="9">
                  <c:v>42873.969037599556</c:v>
                </c:pt>
                <c:pt idx="10">
                  <c:v>49489.062996717606</c:v>
                </c:pt>
                <c:pt idx="11">
                  <c:v>70434.834382168381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CFF-4CEA-82B6-06C434E9BE8D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9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0.83249</cdr:y>
    </cdr:from>
    <cdr:to>
      <cdr:x>1</cdr:x>
      <cdr:y>0.94621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0" y="3332435"/>
          <a:ext cx="6743351" cy="45521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15/05/2023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22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7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76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8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X|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2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87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82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85053" y="2778853"/>
            <a:ext cx="661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 I trimestre de 2023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mayo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5D8069-0D28-6179-9B6F-318FE106C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0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2E5AFE-C189-A9D7-3CF6-C92E02999CE0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anual (%) primer trimestre 2023/2022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12763" y="5733769"/>
            <a:ext cx="12192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- PIB</a:t>
            </a:r>
            <a:r>
              <a:rPr lang="es-ES" altLang="es-CO" sz="1900" b="1" dirty="0">
                <a:solidFill>
                  <a:srgbClr val="395F9B"/>
                </a:solidFill>
              </a:rPr>
              <a:t> </a:t>
            </a:r>
            <a:r>
              <a:rPr lang="es-ES" altLang="es-CO" sz="1900" dirty="0">
                <a:solidFill>
                  <a:srgbClr val="395F9B"/>
                </a:solidFill>
              </a:rPr>
              <a:t>en su serie original</a:t>
            </a:r>
            <a:r>
              <a:rPr lang="es-ES" altLang="es-CO" sz="1900" b="1" dirty="0">
                <a:solidFill>
                  <a:srgbClr val="395F9B"/>
                </a:solidFill>
              </a:rPr>
              <a:t>, aumentó 3,0% </a:t>
            </a:r>
            <a:r>
              <a:rPr lang="es-ES" altLang="es-CO" sz="1900" dirty="0">
                <a:solidFill>
                  <a:srgbClr val="395F9B"/>
                </a:solidFill>
              </a:rPr>
              <a:t>en el primer trimestre de 2023 con respecto al mismo periodo de 2022.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 crecimiento en su valor agregado de 0,3%</a:t>
            </a:r>
            <a:r>
              <a:rPr lang="es-ES" altLang="es-CO" sz="1900" dirty="0">
                <a:solidFill>
                  <a:srgbClr val="395F9B"/>
                </a:solidFill>
              </a:rPr>
              <a:t> para el  mismo periodo de análisis.</a:t>
            </a:r>
            <a:endParaRPr lang="es-ES" altLang="es-CO" sz="19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D2FC700-D4FF-4320-AF7E-DF54380F3ED1}"/>
              </a:ext>
            </a:extLst>
          </p:cNvPr>
          <p:cNvGraphicFramePr>
            <a:graphicFrameLocks/>
          </p:cNvGraphicFramePr>
          <p:nvPr/>
        </p:nvGraphicFramePr>
        <p:xfrm>
          <a:off x="152110" y="1088594"/>
          <a:ext cx="11887780" cy="468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33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171A538-E8DD-273D-6638-D09609DB1B89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primer trimestre 2008-2023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55357"/>
            <a:ext cx="12192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el primer trimestre de 2023, </a:t>
            </a:r>
            <a:r>
              <a:rPr lang="es-MX" altLang="es-CO" sz="1900" b="1" dirty="0">
                <a:solidFill>
                  <a:srgbClr val="395F9B"/>
                </a:solidFill>
              </a:rPr>
              <a:t>la variación del valor agregado de la agricultura, ganadería, caza, silvicultura y pesca se ubicó 2,7 puntos porcentuales por debajo de la variación del PIB (3,0%).</a:t>
            </a:r>
            <a:endParaRPr lang="es-ES" altLang="es-CO" sz="1900" b="1" dirty="0">
              <a:solidFill>
                <a:srgbClr val="395F9B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40335A-DC49-4BC0-A813-6259B7A3CC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762829"/>
              </p:ext>
            </p:extLst>
          </p:nvPr>
        </p:nvGraphicFramePr>
        <p:xfrm>
          <a:off x="0" y="1127677"/>
          <a:ext cx="12192000" cy="4677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57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1A3058E-BFF8-BA58-A37C-C04C413B6B46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(%) del </a:t>
            </a:r>
            <a:r>
              <a:rPr lang="es-ES" sz="2400" b="1" dirty="0">
                <a:solidFill>
                  <a:srgbClr val="395F9B"/>
                </a:solidFill>
              </a:rPr>
              <a:t>valor agregado de la </a:t>
            </a:r>
            <a:r>
              <a:rPr lang="es-MX" sz="2400" b="1" dirty="0">
                <a:solidFill>
                  <a:srgbClr val="395F9B"/>
                </a:solidFill>
              </a:rPr>
              <a:t>agricultura,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Trimestral y total por año (2017-2023)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29920"/>
            <a:ext cx="121054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b="1" dirty="0">
                <a:solidFill>
                  <a:srgbClr val="395F9B"/>
                </a:solidFill>
              </a:rPr>
              <a:t>La variación del valor agregado del sector en el I trimestre de 2023 (0,3%) fue superior en 3,2 puntos porcentuales</a:t>
            </a:r>
            <a:r>
              <a:rPr lang="es-MX" altLang="es-CO" sz="1900" dirty="0">
                <a:solidFill>
                  <a:srgbClr val="395F9B"/>
                </a:solidFill>
              </a:rPr>
              <a:t> a la variación presentada en el mismo trimestre de 2022 (-2,9%).</a:t>
            </a:r>
            <a:endParaRPr lang="es-ES" altLang="es-CO" sz="1900" dirty="0">
              <a:solidFill>
                <a:srgbClr val="395F9B"/>
              </a:solidFill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758E650-8C01-4DF1-B382-184FEE6EF9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044718"/>
              </p:ext>
            </p:extLst>
          </p:nvPr>
        </p:nvGraphicFramePr>
        <p:xfrm>
          <a:off x="41243" y="1326600"/>
          <a:ext cx="12109513" cy="42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173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8A0DF9-1F09-2641-BD10-5069BAE5D962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5097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</a:rPr>
              <a:t>Valor agregado de la a</a:t>
            </a:r>
            <a:r>
              <a:rPr lang="es-MX" sz="2400" b="1" dirty="0">
                <a:solidFill>
                  <a:srgbClr val="395F9B"/>
                </a:solidFill>
              </a:rPr>
              <a:t>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y participación por divisiones en el primer trimestre de 2023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750950" y="1620436"/>
            <a:ext cx="505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I trimestre (2023/2022)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588162"/>
            <a:ext cx="5668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 </a:t>
            </a:r>
          </a:p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I</a:t>
            </a:r>
            <a:r>
              <a:rPr lang="es-CO" dirty="0">
                <a:solidFill>
                  <a:srgbClr val="395F9B"/>
                </a:solidFill>
                <a:latin typeface="+mj-lt"/>
              </a:rPr>
              <a:t> trimestre  de 2023</a:t>
            </a:r>
            <a:endParaRPr lang="es-ES" dirty="0">
              <a:solidFill>
                <a:srgbClr val="395F9B"/>
              </a:solidFill>
              <a:latin typeface="+mj-lt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9FA4010-C764-45FC-8325-9C67BC852B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096917"/>
              </p:ext>
            </p:extLst>
          </p:nvPr>
        </p:nvGraphicFramePr>
        <p:xfrm>
          <a:off x="18075" y="2194133"/>
          <a:ext cx="6743351" cy="400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D301FCC-B544-43CF-8712-CB09BF8D29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732816"/>
              </p:ext>
            </p:extLst>
          </p:nvPr>
        </p:nvGraphicFramePr>
        <p:xfrm>
          <a:off x="7244736" y="2216247"/>
          <a:ext cx="4112556" cy="423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76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050D340-E928-ABBC-DB21-2F3F5B39810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Comportamiento de la producción principales productos agrícolas y pecuarios. Tasa de crecimiento primer trimestre (%) 2023/2022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E417E94-470E-4993-84D6-4A2D94154A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307750"/>
              </p:ext>
            </p:extLst>
          </p:nvPr>
        </p:nvGraphicFramePr>
        <p:xfrm>
          <a:off x="146208" y="1281688"/>
          <a:ext cx="11899583" cy="495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51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05167BB-847B-25D3-0F60-10F59EC11A35}"/>
              </a:ext>
            </a:extLst>
          </p:cNvPr>
          <p:cNvSpPr/>
          <p:nvPr/>
        </p:nvSpPr>
        <p:spPr>
          <a:xfrm>
            <a:off x="38221" y="5954688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Primer trimestre de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0" y="5584425"/>
            <a:ext cx="1199974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</a:t>
            </a:r>
            <a:r>
              <a:rPr lang="es-ES" altLang="es-CO" sz="1900" dirty="0">
                <a:solidFill>
                  <a:srgbClr val="395F9B"/>
                </a:solidFill>
              </a:rPr>
              <a:t> </a:t>
            </a:r>
            <a:r>
              <a:rPr lang="es-ES" altLang="es-CO" sz="1900" b="1" dirty="0">
                <a:solidFill>
                  <a:srgbClr val="395F9B"/>
                </a:solidFill>
              </a:rPr>
              <a:t>pesca participó en el primer trimestre de  2023 con el  10,0% en el valor agregado generado por la economía</a:t>
            </a:r>
            <a:r>
              <a:rPr lang="es-ES" altLang="es-CO" sz="1900" dirty="0">
                <a:solidFill>
                  <a:srgbClr val="395F9B"/>
                </a:solidFill>
              </a:rPr>
              <a:t>, ocupando el cuarto lugar dentro de las 12 ramas de actividad económica.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A18372F-2A0C-420D-8921-4028AFFCE5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771892"/>
              </p:ext>
            </p:extLst>
          </p:nvPr>
        </p:nvGraphicFramePr>
        <p:xfrm>
          <a:off x="1015405" y="1278191"/>
          <a:ext cx="10161189" cy="430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42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6C9004-E8BF-4115-180C-3BB872A83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7BC574-D394-4DC6-B2EA-8F31B41C07B5}"/>
</file>

<file path=customXml/itemProps2.xml><?xml version="1.0" encoding="utf-8"?>
<ds:datastoreItem xmlns:ds="http://schemas.openxmlformats.org/officeDocument/2006/customXml" ds:itemID="{2AB9B25C-7EBE-4A01-886B-3E52425FE239}"/>
</file>

<file path=customXml/itemProps3.xml><?xml version="1.0" encoding="utf-8"?>
<ds:datastoreItem xmlns:ds="http://schemas.openxmlformats.org/officeDocument/2006/customXml" ds:itemID="{929FAF37-962E-4ED0-BC09-834FF539BE01}"/>
</file>

<file path=docProps/app.xml><?xml version="1.0" encoding="utf-8"?>
<Properties xmlns="http://schemas.openxmlformats.org/officeDocument/2006/extended-properties" xmlns:vt="http://schemas.openxmlformats.org/officeDocument/2006/docPropsVTypes">
  <TotalTime>4219</TotalTime>
  <Words>459</Words>
  <Application>Microsoft Office PowerPoint</Application>
  <PresentationFormat>Panorámica</PresentationFormat>
  <Paragraphs>86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193</cp:revision>
  <dcterms:created xsi:type="dcterms:W3CDTF">2019-02-12T04:28:07Z</dcterms:created>
  <dcterms:modified xsi:type="dcterms:W3CDTF">2023-05-15T17:51:18Z</dcterms:modified>
</cp:coreProperties>
</file>